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78" r:id="rId10"/>
    <p:sldId id="275" r:id="rId11"/>
    <p:sldId id="276" r:id="rId12"/>
    <p:sldId id="277" r:id="rId13"/>
    <p:sldId id="269" r:id="rId14"/>
    <p:sldId id="270" r:id="rId15"/>
    <p:sldId id="271" r:id="rId16"/>
    <p:sldId id="272" r:id="rId17"/>
    <p:sldId id="273" r:id="rId18"/>
    <p:sldId id="279" r:id="rId19"/>
    <p:sldId id="274" r:id="rId20"/>
    <p:sldId id="281" r:id="rId21"/>
    <p:sldId id="282" r:id="rId22"/>
    <p:sldId id="280" r:id="rId23"/>
    <p:sldId id="283" r:id="rId24"/>
    <p:sldId id="284" r:id="rId25"/>
    <p:sldId id="285" r:id="rId26"/>
    <p:sldId id="286" r:id="rId27"/>
    <p:sldId id="293" r:id="rId28"/>
    <p:sldId id="294" r:id="rId29"/>
    <p:sldId id="295" r:id="rId30"/>
    <p:sldId id="287" r:id="rId31"/>
    <p:sldId id="288" r:id="rId32"/>
    <p:sldId id="289" r:id="rId33"/>
    <p:sldId id="292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5ADD01-F47C-4D46-A0CB-D734C6110A42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4544E660-F7AF-4703-A6E7-F9AE8CA77991}">
      <dgm:prSet phldrT="[Text]"/>
      <dgm:spPr/>
      <dgm:t>
        <a:bodyPr/>
        <a:lstStyle/>
        <a:p>
          <a:r>
            <a:rPr lang="en-US" dirty="0" smtClean="0"/>
            <a:t>Data (Authentic and Right Source)</a:t>
          </a:r>
          <a:endParaRPr lang="en-US" dirty="0"/>
        </a:p>
      </dgm:t>
    </dgm:pt>
    <dgm:pt modelId="{A41D3088-2C83-4113-A39B-1598167B337F}" type="parTrans" cxnId="{6EC32863-6339-45F1-A4BD-C811AF28A495}">
      <dgm:prSet/>
      <dgm:spPr/>
      <dgm:t>
        <a:bodyPr/>
        <a:lstStyle/>
        <a:p>
          <a:endParaRPr lang="en-US"/>
        </a:p>
      </dgm:t>
    </dgm:pt>
    <dgm:pt modelId="{EE7C677B-367C-43F0-99B4-0B60233391CF}" type="sibTrans" cxnId="{6EC32863-6339-45F1-A4BD-C811AF28A495}">
      <dgm:prSet/>
      <dgm:spPr/>
      <dgm:t>
        <a:bodyPr/>
        <a:lstStyle/>
        <a:p>
          <a:endParaRPr lang="en-US"/>
        </a:p>
      </dgm:t>
    </dgm:pt>
    <dgm:pt modelId="{29D11FA3-8CDB-4222-9D50-05276373E8A7}">
      <dgm:prSet phldrT="[Text]"/>
      <dgm:spPr/>
      <dgm:t>
        <a:bodyPr/>
        <a:lstStyle/>
        <a:p>
          <a:r>
            <a:rPr lang="en-US" dirty="0" smtClean="0"/>
            <a:t>Information</a:t>
          </a:r>
          <a:endParaRPr lang="en-US" dirty="0"/>
        </a:p>
      </dgm:t>
    </dgm:pt>
    <dgm:pt modelId="{79999B85-475E-4C55-93E5-28826CE5C3C7}" type="parTrans" cxnId="{C8C8B20F-030A-4BB6-8126-183900C7E052}">
      <dgm:prSet/>
      <dgm:spPr/>
      <dgm:t>
        <a:bodyPr/>
        <a:lstStyle/>
        <a:p>
          <a:endParaRPr lang="en-US"/>
        </a:p>
      </dgm:t>
    </dgm:pt>
    <dgm:pt modelId="{F938A97E-7E18-4AD9-84AB-6BD6D7CFAB14}" type="sibTrans" cxnId="{C8C8B20F-030A-4BB6-8126-183900C7E052}">
      <dgm:prSet/>
      <dgm:spPr/>
      <dgm:t>
        <a:bodyPr/>
        <a:lstStyle/>
        <a:p>
          <a:endParaRPr lang="en-US"/>
        </a:p>
      </dgm:t>
    </dgm:pt>
    <dgm:pt modelId="{CFDE6DA5-3ADE-4BC6-981A-44C0F0D22022}">
      <dgm:prSet phldrT="[Text]"/>
      <dgm:spPr/>
      <dgm:t>
        <a:bodyPr/>
        <a:lstStyle/>
        <a:p>
          <a:r>
            <a:rPr lang="en-US" dirty="0" smtClean="0"/>
            <a:t>Decisions</a:t>
          </a:r>
          <a:endParaRPr lang="en-US" dirty="0"/>
        </a:p>
      </dgm:t>
    </dgm:pt>
    <dgm:pt modelId="{3E86ACBF-0E98-46F9-BE6F-36A190AC5047}" type="parTrans" cxnId="{9FAB4CEB-6266-4E18-BD13-74999BD12577}">
      <dgm:prSet/>
      <dgm:spPr/>
      <dgm:t>
        <a:bodyPr/>
        <a:lstStyle/>
        <a:p>
          <a:endParaRPr lang="en-US"/>
        </a:p>
      </dgm:t>
    </dgm:pt>
    <dgm:pt modelId="{46A75100-D7C3-467F-9686-594B70C71FFE}" type="sibTrans" cxnId="{9FAB4CEB-6266-4E18-BD13-74999BD12577}">
      <dgm:prSet/>
      <dgm:spPr/>
      <dgm:t>
        <a:bodyPr/>
        <a:lstStyle/>
        <a:p>
          <a:endParaRPr lang="en-US"/>
        </a:p>
      </dgm:t>
    </dgm:pt>
    <dgm:pt modelId="{95679969-21CD-4AAF-A97B-D611E74A3B49}">
      <dgm:prSet phldrT="[Text]"/>
      <dgm:spPr/>
      <dgm:t>
        <a:bodyPr/>
        <a:lstStyle/>
        <a:p>
          <a:r>
            <a:rPr lang="en-US" dirty="0" smtClean="0"/>
            <a:t>Right Decision</a:t>
          </a:r>
          <a:endParaRPr lang="en-US" dirty="0"/>
        </a:p>
      </dgm:t>
    </dgm:pt>
    <dgm:pt modelId="{CCB66DCB-5EC0-4F78-888D-B864753BB8E4}" type="parTrans" cxnId="{47FB0E4C-9445-4396-9329-77E27B9E068B}">
      <dgm:prSet/>
      <dgm:spPr/>
      <dgm:t>
        <a:bodyPr/>
        <a:lstStyle/>
        <a:p>
          <a:endParaRPr lang="en-US"/>
        </a:p>
      </dgm:t>
    </dgm:pt>
    <dgm:pt modelId="{E5F5B69B-4B90-4EEB-ADD4-B0894571294F}" type="sibTrans" cxnId="{47FB0E4C-9445-4396-9329-77E27B9E068B}">
      <dgm:prSet/>
      <dgm:spPr/>
      <dgm:t>
        <a:bodyPr/>
        <a:lstStyle/>
        <a:p>
          <a:endParaRPr lang="en-US"/>
        </a:p>
      </dgm:t>
    </dgm:pt>
    <dgm:pt modelId="{A299121A-1E0E-458F-A6D8-5548FFC77CE8}">
      <dgm:prSet phldrT="[Text]"/>
      <dgm:spPr/>
      <dgm:t>
        <a:bodyPr/>
        <a:lstStyle/>
        <a:p>
          <a:r>
            <a:rPr lang="en-US" dirty="0" smtClean="0"/>
            <a:t>Meaningful Progress</a:t>
          </a:r>
          <a:endParaRPr lang="en-US" dirty="0"/>
        </a:p>
      </dgm:t>
    </dgm:pt>
    <dgm:pt modelId="{1BCB4F35-D57E-4CC8-8C20-00ED3E77CA4F}" type="parTrans" cxnId="{44740B1E-0998-4809-AD33-72EE3FBF4758}">
      <dgm:prSet/>
      <dgm:spPr/>
      <dgm:t>
        <a:bodyPr/>
        <a:lstStyle/>
        <a:p>
          <a:endParaRPr lang="en-US"/>
        </a:p>
      </dgm:t>
    </dgm:pt>
    <dgm:pt modelId="{E3BB9E91-91EA-4EFE-A5FB-2D7176B399D0}" type="sibTrans" cxnId="{44740B1E-0998-4809-AD33-72EE3FBF4758}">
      <dgm:prSet/>
      <dgm:spPr/>
      <dgm:t>
        <a:bodyPr/>
        <a:lstStyle/>
        <a:p>
          <a:endParaRPr lang="en-US"/>
        </a:p>
      </dgm:t>
    </dgm:pt>
    <dgm:pt modelId="{1FD02A8F-BE5E-4813-B53B-F01B732ECA3B}" type="pres">
      <dgm:prSet presAssocID="{EA5ADD01-F47C-4D46-A0CB-D734C6110A42}" presName="CompostProcess" presStyleCnt="0">
        <dgm:presLayoutVars>
          <dgm:dir/>
          <dgm:resizeHandles val="exact"/>
        </dgm:presLayoutVars>
      </dgm:prSet>
      <dgm:spPr/>
    </dgm:pt>
    <dgm:pt modelId="{EF82AD81-07DD-4A29-A992-78169150369B}" type="pres">
      <dgm:prSet presAssocID="{EA5ADD01-F47C-4D46-A0CB-D734C6110A42}" presName="arrow" presStyleLbl="bgShp" presStyleIdx="0" presStyleCnt="1"/>
      <dgm:spPr/>
    </dgm:pt>
    <dgm:pt modelId="{2BB48B1D-634E-418A-97BB-F3F2DBAE0EE9}" type="pres">
      <dgm:prSet presAssocID="{EA5ADD01-F47C-4D46-A0CB-D734C6110A42}" presName="linearProcess" presStyleCnt="0"/>
      <dgm:spPr/>
    </dgm:pt>
    <dgm:pt modelId="{87A3C5A1-C828-46B8-B1AD-F3F6E39281F8}" type="pres">
      <dgm:prSet presAssocID="{4544E660-F7AF-4703-A6E7-F9AE8CA77991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70454-68E1-40AD-BDDB-1BD6235F30A6}" type="pres">
      <dgm:prSet presAssocID="{EE7C677B-367C-43F0-99B4-0B60233391CF}" presName="sibTrans" presStyleCnt="0"/>
      <dgm:spPr/>
    </dgm:pt>
    <dgm:pt modelId="{1C6415A8-0A56-44E9-924C-A3BEB4A4C6EA}" type="pres">
      <dgm:prSet presAssocID="{29D11FA3-8CDB-4222-9D50-05276373E8A7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67D797E-4BCA-49B2-91F1-A955540BC5D3}" type="pres">
      <dgm:prSet presAssocID="{F938A97E-7E18-4AD9-84AB-6BD6D7CFAB14}" presName="sibTrans" presStyleCnt="0"/>
      <dgm:spPr/>
    </dgm:pt>
    <dgm:pt modelId="{282EA559-5EE8-407C-9999-64192FEC9E57}" type="pres">
      <dgm:prSet presAssocID="{CFDE6DA5-3ADE-4BC6-981A-44C0F0D22022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71FA76F-B3EC-4BF0-BF69-1453527359AC}" type="pres">
      <dgm:prSet presAssocID="{46A75100-D7C3-467F-9686-594B70C71FFE}" presName="sibTrans" presStyleCnt="0"/>
      <dgm:spPr/>
    </dgm:pt>
    <dgm:pt modelId="{7637167F-F3A3-4EF4-9EA0-EA6AF13C5C35}" type="pres">
      <dgm:prSet presAssocID="{95679969-21CD-4AAF-A97B-D611E74A3B4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7B39207-9B07-4AB0-9D22-E52E7D495862}" type="pres">
      <dgm:prSet presAssocID="{E5F5B69B-4B90-4EEB-ADD4-B0894571294F}" presName="sibTrans" presStyleCnt="0"/>
      <dgm:spPr/>
    </dgm:pt>
    <dgm:pt modelId="{99C03F8C-4DE3-4448-8621-D55F862CC76C}" type="pres">
      <dgm:prSet presAssocID="{A299121A-1E0E-458F-A6D8-5548FFC77CE8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EC32863-6339-45F1-A4BD-C811AF28A495}" srcId="{EA5ADD01-F47C-4D46-A0CB-D734C6110A42}" destId="{4544E660-F7AF-4703-A6E7-F9AE8CA77991}" srcOrd="0" destOrd="0" parTransId="{A41D3088-2C83-4113-A39B-1598167B337F}" sibTransId="{EE7C677B-367C-43F0-99B4-0B60233391CF}"/>
    <dgm:cxn modelId="{31CA9594-ED6F-4EC3-817A-1B51A01824D1}" type="presOf" srcId="{95679969-21CD-4AAF-A97B-D611E74A3B49}" destId="{7637167F-F3A3-4EF4-9EA0-EA6AF13C5C35}" srcOrd="0" destOrd="0" presId="urn:microsoft.com/office/officeart/2005/8/layout/hProcess9"/>
    <dgm:cxn modelId="{F42B1D54-6087-40CD-875A-0B338D546FC5}" type="presOf" srcId="{A299121A-1E0E-458F-A6D8-5548FFC77CE8}" destId="{99C03F8C-4DE3-4448-8621-D55F862CC76C}" srcOrd="0" destOrd="0" presId="urn:microsoft.com/office/officeart/2005/8/layout/hProcess9"/>
    <dgm:cxn modelId="{91CF80FE-83BB-49BF-8E05-D021B0C717F4}" type="presOf" srcId="{CFDE6DA5-3ADE-4BC6-981A-44C0F0D22022}" destId="{282EA559-5EE8-407C-9999-64192FEC9E57}" srcOrd="0" destOrd="0" presId="urn:microsoft.com/office/officeart/2005/8/layout/hProcess9"/>
    <dgm:cxn modelId="{9FAB4CEB-6266-4E18-BD13-74999BD12577}" srcId="{EA5ADD01-F47C-4D46-A0CB-D734C6110A42}" destId="{CFDE6DA5-3ADE-4BC6-981A-44C0F0D22022}" srcOrd="2" destOrd="0" parTransId="{3E86ACBF-0E98-46F9-BE6F-36A190AC5047}" sibTransId="{46A75100-D7C3-467F-9686-594B70C71FFE}"/>
    <dgm:cxn modelId="{47FB0E4C-9445-4396-9329-77E27B9E068B}" srcId="{EA5ADD01-F47C-4D46-A0CB-D734C6110A42}" destId="{95679969-21CD-4AAF-A97B-D611E74A3B49}" srcOrd="3" destOrd="0" parTransId="{CCB66DCB-5EC0-4F78-888D-B864753BB8E4}" sibTransId="{E5F5B69B-4B90-4EEB-ADD4-B0894571294F}"/>
    <dgm:cxn modelId="{44740B1E-0998-4809-AD33-72EE3FBF4758}" srcId="{EA5ADD01-F47C-4D46-A0CB-D734C6110A42}" destId="{A299121A-1E0E-458F-A6D8-5548FFC77CE8}" srcOrd="4" destOrd="0" parTransId="{1BCB4F35-D57E-4CC8-8C20-00ED3E77CA4F}" sibTransId="{E3BB9E91-91EA-4EFE-A5FB-2D7176B399D0}"/>
    <dgm:cxn modelId="{C8C8B20F-030A-4BB6-8126-183900C7E052}" srcId="{EA5ADD01-F47C-4D46-A0CB-D734C6110A42}" destId="{29D11FA3-8CDB-4222-9D50-05276373E8A7}" srcOrd="1" destOrd="0" parTransId="{79999B85-475E-4C55-93E5-28826CE5C3C7}" sibTransId="{F938A97E-7E18-4AD9-84AB-6BD6D7CFAB14}"/>
    <dgm:cxn modelId="{06A709C2-7E59-4371-9E1A-60DD2320D496}" type="presOf" srcId="{EA5ADD01-F47C-4D46-A0CB-D734C6110A42}" destId="{1FD02A8F-BE5E-4813-B53B-F01B732ECA3B}" srcOrd="0" destOrd="0" presId="urn:microsoft.com/office/officeart/2005/8/layout/hProcess9"/>
    <dgm:cxn modelId="{053D26A7-0F76-43A1-BC95-75F6826C5400}" type="presOf" srcId="{29D11FA3-8CDB-4222-9D50-05276373E8A7}" destId="{1C6415A8-0A56-44E9-924C-A3BEB4A4C6EA}" srcOrd="0" destOrd="0" presId="urn:microsoft.com/office/officeart/2005/8/layout/hProcess9"/>
    <dgm:cxn modelId="{61A5B022-7842-48D1-9C2B-21446C4EA5C7}" type="presOf" srcId="{4544E660-F7AF-4703-A6E7-F9AE8CA77991}" destId="{87A3C5A1-C828-46B8-B1AD-F3F6E39281F8}" srcOrd="0" destOrd="0" presId="urn:microsoft.com/office/officeart/2005/8/layout/hProcess9"/>
    <dgm:cxn modelId="{A91855B2-BD59-453C-8822-779642704417}" type="presParOf" srcId="{1FD02A8F-BE5E-4813-B53B-F01B732ECA3B}" destId="{EF82AD81-07DD-4A29-A992-78169150369B}" srcOrd="0" destOrd="0" presId="urn:microsoft.com/office/officeart/2005/8/layout/hProcess9"/>
    <dgm:cxn modelId="{F24B643C-75C1-4DCE-802B-BA71BC878861}" type="presParOf" srcId="{1FD02A8F-BE5E-4813-B53B-F01B732ECA3B}" destId="{2BB48B1D-634E-418A-97BB-F3F2DBAE0EE9}" srcOrd="1" destOrd="0" presId="urn:microsoft.com/office/officeart/2005/8/layout/hProcess9"/>
    <dgm:cxn modelId="{A4AD56C8-E358-46B0-95FF-B3195D516869}" type="presParOf" srcId="{2BB48B1D-634E-418A-97BB-F3F2DBAE0EE9}" destId="{87A3C5A1-C828-46B8-B1AD-F3F6E39281F8}" srcOrd="0" destOrd="0" presId="urn:microsoft.com/office/officeart/2005/8/layout/hProcess9"/>
    <dgm:cxn modelId="{FE991C10-7199-4975-9580-037AB6706A22}" type="presParOf" srcId="{2BB48B1D-634E-418A-97BB-F3F2DBAE0EE9}" destId="{5C970454-68E1-40AD-BDDB-1BD6235F30A6}" srcOrd="1" destOrd="0" presId="urn:microsoft.com/office/officeart/2005/8/layout/hProcess9"/>
    <dgm:cxn modelId="{F8B39222-7619-4857-92AA-AFB24A41EE5E}" type="presParOf" srcId="{2BB48B1D-634E-418A-97BB-F3F2DBAE0EE9}" destId="{1C6415A8-0A56-44E9-924C-A3BEB4A4C6EA}" srcOrd="2" destOrd="0" presId="urn:microsoft.com/office/officeart/2005/8/layout/hProcess9"/>
    <dgm:cxn modelId="{0385590D-63C2-491A-AF35-661DDFC8816A}" type="presParOf" srcId="{2BB48B1D-634E-418A-97BB-F3F2DBAE0EE9}" destId="{067D797E-4BCA-49B2-91F1-A955540BC5D3}" srcOrd="3" destOrd="0" presId="urn:microsoft.com/office/officeart/2005/8/layout/hProcess9"/>
    <dgm:cxn modelId="{77245BD7-786A-4E4D-B434-6D0A311F87DF}" type="presParOf" srcId="{2BB48B1D-634E-418A-97BB-F3F2DBAE0EE9}" destId="{282EA559-5EE8-407C-9999-64192FEC9E57}" srcOrd="4" destOrd="0" presId="urn:microsoft.com/office/officeart/2005/8/layout/hProcess9"/>
    <dgm:cxn modelId="{0B5744A2-1027-46C2-9DB4-5F1F8DAC2C23}" type="presParOf" srcId="{2BB48B1D-634E-418A-97BB-F3F2DBAE0EE9}" destId="{E71FA76F-B3EC-4BF0-BF69-1453527359AC}" srcOrd="5" destOrd="0" presId="urn:microsoft.com/office/officeart/2005/8/layout/hProcess9"/>
    <dgm:cxn modelId="{C0687EFB-BC89-4DF0-88E2-0BA76715AFD7}" type="presParOf" srcId="{2BB48B1D-634E-418A-97BB-F3F2DBAE0EE9}" destId="{7637167F-F3A3-4EF4-9EA0-EA6AF13C5C35}" srcOrd="6" destOrd="0" presId="urn:microsoft.com/office/officeart/2005/8/layout/hProcess9"/>
    <dgm:cxn modelId="{73CE56B0-4A87-477A-9682-328E753C23DF}" type="presParOf" srcId="{2BB48B1D-634E-418A-97BB-F3F2DBAE0EE9}" destId="{87B39207-9B07-4AB0-9D22-E52E7D495862}" srcOrd="7" destOrd="0" presId="urn:microsoft.com/office/officeart/2005/8/layout/hProcess9"/>
    <dgm:cxn modelId="{A3835A22-D18E-47F4-99CA-895969B17191}" type="presParOf" srcId="{2BB48B1D-634E-418A-97BB-F3F2DBAE0EE9}" destId="{99C03F8C-4DE3-4448-8621-D55F862CC76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2AD81-07DD-4A29-A992-78169150369B}">
      <dsp:nvSpPr>
        <dsp:cNvPr id="0" name=""/>
        <dsp:cNvSpPr/>
      </dsp:nvSpPr>
      <dsp:spPr>
        <a:xfrm>
          <a:off x="871797" y="0"/>
          <a:ext cx="9880368" cy="638694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3C5A1-C828-46B8-B1AD-F3F6E39281F8}">
      <dsp:nvSpPr>
        <dsp:cNvPr id="0" name=""/>
        <dsp:cNvSpPr/>
      </dsp:nvSpPr>
      <dsp:spPr>
        <a:xfrm>
          <a:off x="5108" y="1916083"/>
          <a:ext cx="2233412" cy="25547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Data (Authentic and Right Source)</a:t>
          </a:r>
          <a:endParaRPr lang="en-US" sz="2900" kern="1200" dirty="0"/>
        </a:p>
      </dsp:txBody>
      <dsp:txXfrm>
        <a:off x="114134" y="2025109"/>
        <a:ext cx="2015360" cy="2336725"/>
      </dsp:txXfrm>
    </dsp:sp>
    <dsp:sp modelId="{1C6415A8-0A56-44E9-924C-A3BEB4A4C6EA}">
      <dsp:nvSpPr>
        <dsp:cNvPr id="0" name=""/>
        <dsp:cNvSpPr/>
      </dsp:nvSpPr>
      <dsp:spPr>
        <a:xfrm>
          <a:off x="2350191" y="1916083"/>
          <a:ext cx="2233412" cy="25547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Information</a:t>
          </a:r>
          <a:endParaRPr lang="en-US" sz="2900" kern="1200" dirty="0"/>
        </a:p>
      </dsp:txBody>
      <dsp:txXfrm>
        <a:off x="2459217" y="2025109"/>
        <a:ext cx="2015360" cy="2336725"/>
      </dsp:txXfrm>
    </dsp:sp>
    <dsp:sp modelId="{282EA559-5EE8-407C-9999-64192FEC9E57}">
      <dsp:nvSpPr>
        <dsp:cNvPr id="0" name=""/>
        <dsp:cNvSpPr/>
      </dsp:nvSpPr>
      <dsp:spPr>
        <a:xfrm>
          <a:off x="4695275" y="1916083"/>
          <a:ext cx="2233412" cy="255477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Decisions</a:t>
          </a:r>
          <a:endParaRPr lang="en-US" sz="2900" kern="1200" dirty="0"/>
        </a:p>
      </dsp:txBody>
      <dsp:txXfrm>
        <a:off x="4804301" y="2025109"/>
        <a:ext cx="2015360" cy="2336725"/>
      </dsp:txXfrm>
    </dsp:sp>
    <dsp:sp modelId="{7637167F-F3A3-4EF4-9EA0-EA6AF13C5C35}">
      <dsp:nvSpPr>
        <dsp:cNvPr id="0" name=""/>
        <dsp:cNvSpPr/>
      </dsp:nvSpPr>
      <dsp:spPr>
        <a:xfrm>
          <a:off x="7040358" y="1916083"/>
          <a:ext cx="2233412" cy="25547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Right Decision</a:t>
          </a:r>
          <a:endParaRPr lang="en-US" sz="2900" kern="1200" dirty="0"/>
        </a:p>
      </dsp:txBody>
      <dsp:txXfrm>
        <a:off x="7149384" y="2025109"/>
        <a:ext cx="2015360" cy="2336725"/>
      </dsp:txXfrm>
    </dsp:sp>
    <dsp:sp modelId="{99C03F8C-4DE3-4448-8621-D55F862CC76C}">
      <dsp:nvSpPr>
        <dsp:cNvPr id="0" name=""/>
        <dsp:cNvSpPr/>
      </dsp:nvSpPr>
      <dsp:spPr>
        <a:xfrm>
          <a:off x="9385442" y="1916083"/>
          <a:ext cx="2233412" cy="255477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Meaningful Progress</a:t>
          </a:r>
          <a:endParaRPr lang="en-US" sz="2900" kern="1200" dirty="0"/>
        </a:p>
      </dsp:txBody>
      <dsp:txXfrm>
        <a:off x="9494468" y="2025109"/>
        <a:ext cx="2015360" cy="2336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8:40.564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A3D3F09-BB5E-4259-8813-5D8A2294A728}" emma:medium="tactile" emma:mode="ink">
          <msink:context xmlns:msink="http://schemas.microsoft.com/ink/2010/main" type="writingRegion" rotatedBoundingBox="17757,15552 21645,15205 21901,18079 18013,18426">
            <msink:destinationLink direction="with" ref="{5A4836CD-F59B-42E8-9DE4-F861BE9689D3}"/>
          </msink:context>
        </emma:interpretation>
      </emma:emma>
    </inkml:annotationXML>
    <inkml:traceGroup>
      <inkml:annotationXML>
        <emma:emma xmlns:emma="http://www.w3.org/2003/04/emma" version="1.0">
          <emma:interpretation id="{3D078626-CBAC-4060-B829-7AF15354BDBE}" emma:medium="tactile" emma:mode="ink">
            <msink:context xmlns:msink="http://schemas.microsoft.com/ink/2010/main" type="paragraph" rotatedBoundingBox="17835,15490 21479,15608 21436,16943 17792,168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E28B80-7DB2-4429-853D-C3CFD8BDA92B}" emma:medium="tactile" emma:mode="ink">
              <msink:context xmlns:msink="http://schemas.microsoft.com/ink/2010/main" type="line" rotatedBoundingBox="17835,15490 21479,15608 21436,16943 17792,16824"/>
            </emma:interpretation>
          </emma:emma>
        </inkml:annotationXML>
        <inkml:traceGroup>
          <inkml:annotationXML>
            <emma:emma xmlns:emma="http://www.w3.org/2003/04/emma" version="1.0">
              <emma:interpretation id="{25721A64-DB60-4C2A-B5E4-6F69788DEFA3}" emma:medium="tactile" emma:mode="ink">
                <msink:context xmlns:msink="http://schemas.microsoft.com/ink/2010/main" type="inkWord" rotatedBoundingBox="17835,15490 21479,15608 21436,16943 17792,168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990 690 176 0,'0'-10'221'0,"0"10"-12"0,0-20-24 16,0 9-28-16,0 11-10 0,0-22-21 0,2 11-6 16,1-2 8-16,0 3 3 0,2-5-10 0,-3 0-7 15,6 3-8-15,-2-2-2 0,0 2-14 0,2-3-15 16,4 3 26-16,-3-2-12 0,2 3-10 0,1-3-5 15,-1 4 0-15,-1 0-12 0,4-2-12 16,-3 1-3-16,4 3-7 0,-4-3 1 0,2 4-8 0,4 0-6 16,-5 4 3-16,5-2-8 0,-2 0 5 0,1 3 3 15,-16 2 1-15,30 2-5 0,-12 4-2 0,0-2-4 16,-1 3-2-16,-2 1 0 0,1 1-1 0,0 2 5 16,-2 2-8-16,1 1 2 0,-4 0-26 0,-2 3 33 15,3 1-32-15,-8-1 39 0,3 0-23 0,-1-1 20 16,-6 2-29-16,0-2 33 0,0 3-29 0,-1 0 29 15,-6 2-34-15,1-2 30 0,-2 0-5 0,-5-1-3 0,-1 1-3 16,-1-1-8-16,-2-2 1 0,-1 1-4 0,-5-3 0 16,3 1 1-16,2-4-7 0,-3 1-9 15,0-3-35-15,-1-2-37 0,4-2-37 0,-3-2-47 16,5 1-38-16,-3-3-32 0,19-1-50 0,-31 4-66 16,31-4-272-16,-20-5-136 0</inkml:trace>
          <inkml:trace contextRef="#ctx0" brushRef="#br0" timeOffset="-432.7599">1117 534 138 0,'0'0'215'0,"0"0"-29"16,-11-7-12-16,11 7-15 0,0 0-10 0,0 0-6 16,-8-5-9-16,8 5-27 0,0 0-15 0,0 0-12 0,0 0-10 15,0 0-15-15,-15-5-7 0,15 5 3 0,0 0 7 16,-1 12 13-16,1-12 8 0,-2 14 16 0,2-1-45 15,0 1 51-15,0 3-43 0,0 3 36 0,2 0-54 16,-2 8 52-16,1 3-4 0,-1-2-18 0,0 4-6 16,0 5-9-16,0-2-11 0,0 4-10 0,0-1-7 15,0 0 1-15,0-3-12 0,2 5-2 0,-2-7-3 16,3-4-2-16,-3 1-3 0,0 1 2 0,2-5 0 16,-1-1-4-16,-1-3 3 0,0-3-3 0,0 1 0 15,0-4 1-15,0-1 5 0,0-3-5 0,0 0-1 16,0-3-5-16,0-10-25 0,-1 17-52 0,1-17-51 15,-7 8-21-15,7-8-71 0,0 0-17 0,0 0-96 16,-14-3 23-16,14 3-183 0,-8-13 13 0</inkml:trace>
          <inkml:trace contextRef="#ctx0" brushRef="#br0" timeOffset="-985.0577">-1 686 220 0,'-10'-5'221'0,"10"5"-18"15,0 0-9-15,-13-6-5 0,13 6-5 0,0 0-12 0,0 0-22 16,-13-3-13-16,13 3-48 0,0 0 30 0,0 0-58 16,0 0 41-16,0 0-54 0,0 0 33 15,0 0-50-15,0 0 54 0,0 0-42 0,0 0 47 0,0 0-37 16,15-4 35-16,-15 4-33 0,27 4 46 0,-8-4-45 16,2 0 36-16,2 0-47 0,1 2 29 15,8-4-41-15,0 2 25 0,2 0-37 0,2-5 30 0,8 0-32 16,-3 3 21-16,3-3-34 0,-1 3 34 0,4-5-26 15,-4 2 30-15,0 0-33 0,1-2 27 0,-6 4-27 16,1-3 23-16,-7 2-5 0,-3 1-6 0,-1-2 0 16,-7 1-5-16,-1 1-1 0,-4 2-3 0,3-2-21 15,-19 3 18-15,27-3 8 0,-27 3-30 0,19-5 21 16,-19 5-39-16,15-2-2 0,-15 2-71 16,0 0 0-16,0 0-108 0,9-6-20 0,-9 6-59 0,0 0-63 15,0 0-347-15,0 0-205 0</inkml:trace>
          <inkml:trace contextRef="#ctx0" brushRef="#br0" timeOffset="-1457.35">127 294 106 0,'0'0'133'0,"0"0"29"0,0 0-75 16,0 0 47-16,0 0-34 0,0 0 42 0,0 13-44 15,0-13 49-15,0 16-51 0,0-4-8 0,0 2-6 16,-2 5 17-16,1-1-28 0,-2 4-9 15,1 2-7-15,0 0-2 0,-3 4-39 0,4-2 29 0,-4 1-4 16,3-1-10-16,-2 4-4 0,2-3-2 0,-1-1-6 16,0 0-5-16,-1 0-1 0,0-4-3 0,4-1-2 15,-5 0 0-15,3-6 2 0,-1 4-3 0,-2-3 7 16,4-1 3-16,-4-1 32 0,3-2-1 0,1-3 11 16,-3 1-1-16,-2-1-11 0,6-9-1 0,-8 12-4 15,8-12-15-15,-8 7-6 0,8-7 1 0,0 0-2 0,0 0-6 16,-18-7 5-16,18 7-6 0,-9-12-9 0,7 2-40 15,0-2 46-15,-1-1-38 0,3-6 45 0,3 2-44 16,-1-2 50-16,0-2-47 0,4-3 43 16,-1 0-4-16,1 1-2 0,2-4-7 0,2-4 6 15,1 2 3-15,-1-5-12 0,4 4 2 0,-3-3-3 16,4 2 1-16,-4 0 2 0,2 2 11 0,1 0-12 16,1-2-4-16,-1 4-1 0,-3 1 4 0,1 4-4 0,1 1 3 15,-2 0 0-15,-2-1 7 0,3 4-10 0,-3-1 1 16,-1 0 3-16,4 4-3 0,-4-1 0 0,1 1 1 15,-2 2 5-15,4 0-6 0,-6 1 1 0,4 1 1 16,-1 1-1-16,0-2-2 0,0 3 2 0,0 2 5 16,0-3-6-16,2 2 0 0,0 5 2 0,-10 3 2 15,19-8 8-15,-19 8-5 0,18-7 5 16,-18 7-2-16,25-2 8 0,-25 2 9 0,24 9 2 0,-9-5 5 16,2 3-4-16,-5 5 8 0,5 1-2 0,-2 1 2 15,-1 3-6-15,1 4-4 0,-4 1 4 0,3 3-7 16,-1 2-5-16,0 3-5 0,-4 0-43 0,3 0 52 15,-3 5-44-15,-2-3 51 0,4 3-56 0,-6-1 50 16,4-1-49-16,-5 2 7 0,2 0 48 0,2-3-51 16,-3 1 56-16,-3-3-61 0,2-1 55 0,0 2-51 15,-1-4 48-15,-3 1 3 0,1-2-13 0,1-2-11 0,-2-5 6 16,0 4 0-16,0-4-4 0,0-1 2 0,0 0 4 16,0-1-19-16,-2-4 10 0,2-3-22 15,0 2-31-15,-1 0-37 0,-2-4-49 0,3-8-53 16,-4 15-53-16,4-15-50 0,-6 11-48 0,6-11-157 15,-8 8 11-15</inkml:trace>
          <inkml:trace contextRef="#ctx0" brushRef="#br0" timeOffset="656.6922">1744 424 156 0,'0'0'229'16,"0"0"-25"-16,0 0-7 0,-5-10-6 0,5 10-13 15,0 0-17-15,0 0-16 0,-14-9-3 16,14 9 7-16,0 0-3 0,-21 4-12 0,21-4-12 15,-18 7-10-15,7 0-8 0,2-2-6 0,-3 6-38 16,-1-3 41-16,4 1-49 0,-4 7 42 0,2-4-43 16,-2 5 33-16,0-3-39 0,3 5 24 0,-1 0-34 15,2-2 28-15,1 2-37 0,1 0 33 0,1 0-29 0,1-1 22 16,2-2-40-16,-2 3 30 0,3 0-12 0,2-3-4 16,0 0-7-16,0-3 0 0,0 3-9 0,2-3-2 15,0 0 0-15,-2-3 2 0,4 1-2 0,-2-3-2 16,-2-8 3-16,8 14-4 0,-8-14 6 0,13 11-2 15,-13-11-4-15,0 0-5 0,22-4-34 16,-22 4 24-16,21-10-28 0,-10-2 22 0,-1-2-51 16,4 0-5-16,-2-5 41 0,-1 0-36 0,0 2 47 0,-1-2-54 15,1-3 59-15,-3 4-39 0,-2 1 51 0,1 1-42 16,-4-1 52-16,2 2-38 0,-4 1 40 0,-1-1-42 16,5 4 49-16,-5 11-3 0,0-23-6 0,0 23 7 15,0-15-12-15,0 15-1 0,0-18 2 0,0 18-2 16,-3-10-2-16,3 10 1 0,0 0-1 0,0 0-39 15,0 0 47-15,0 0-37 0,0 0 57 0,0 0-42 16,-2 10 51-16,2 1-35 0,0-11 43 0,5 20-36 0,-2-6 40 16,-3 0-45-16,5 1 7 0,-2 1 35 15,4 2-43-15,-2-1 32 0,1 2-38 0,2 1 33 16,-1 3-40-16,1-6 33 0,0 4-32 0,0 0 24 16,0-5-52-16,1 2 9 0,-1-2-84 0,0-1-13 15,0-1-63-15,0-2-49 0,-1 0-65 0,1 2-49 16,-3-6-216-16,1 0-82 0</inkml:trace>
          <inkml:trace contextRef="#ctx0" brushRef="#br0" timeOffset="1501.1088">2251 541 93 0,'0'0'238'0,"0"0"-31"16,-13-7-10-16,13 7-21 0,0 0-15 0,-19-4-10 15,19 4-17-15,0 0-18 0,-16 0-12 0,16 0-6 16,0 0 14-16,-21 4-19 0,21-4 2 0,-14 7 6 16,14-7-13-16,-15 10-42 0,9-2 59 0,-2 0-45 0,1 2 58 15,-1 2-67-15,0-1 18 0,0 4-21 0,4-3-5 16,-5 6 41-16,3-2-41 0,0 3 28 0,2 0-46 15,0-3 36-15,0 5-14 0,1-3-10 16,3 1-4-16,0-3-6 0,0 3-6 0,3 0 1 16,-1 0-3-16,0-3-4 0,4 1 2 0,0-6-2 15,1 6-1-15,1-5-6 0,2 0 1 0,-4-3-2 16,8-1 0-16,-2 1 4 0,2-7-3 0,-14-2-5 0,29 2-6 16,-13-6-1-16,3-4-11 0,-1 1-8 0,3-4 0 15,0-4 4-15,4-3-48 0,-2-2 26 0,1-3-51 16,-3-4 58-16,0-1-51 0,-1-3 57 0,-4-2-6 15,2 3 11-15,-3-2-1 0,-1-1 4 0,-4-1 3 16,1 2 3-16,-3-1 7 0,-2 6-1 0,-3 1 7 16,-3-2-3-16,2 6 5 0,-2-2 2 15,-2 4 10-15,2 0 5 0,-1-1 1 0,-4 2 6 0,2 0-6 16,-4 0 8-16,3 3 11 0,-3 2-3 0,4-2-6 16,-2 4-5-16,-1-2-7 0,3 5-1 0,-2 0-1 15,5-3 0-15,0 12-2 0,-7-14-6 0,7 14-5 16,-3-13 0-16,3 13-4 0,0 0-1 0,0 0 1 15,-3-11 4-15,3 11 10 0,0 0 3 0,10 12 10 16,-7 0 3-16,2-2 14 0,1 9 6 0,-3 0-6 0,5 1-3 16,2 7-14-16,-7-1-33 0,5 3 10 0,-2 3 29 15,2 0-29-15,-1 1 24 0,-2 0-29 0,1 2 21 16,-3-6-24-16,1-1 24 0,-1 1-2 16,-2-3-5-16,3 2 2 0,-1-4-9 0,-3-3-10 15,3-1 18-15,-3-3-3 0,2 1-2 0,-2-4 3 16,1-1 4-16,-1-3 1 0,0 1 0 0,0-11 0 15,0 16-7-15,0-16-2 0,0 0-3 0,0 0-4 0,0 0-34 16,-8-9 24-16,8 9-29 0,-1-18 36 0,4 7-29 16,0-5 36-16,0 4-18 0,2-4 9 0,1 4-26 15,-2-4 34-15,4 5-4 0,-2-7 1 0,5 6 2 16,-1-1 1-16,-2 0-10 0,3 3 8 0,-1-3-6 16,4 2 1-16,1 3 2 0,-1-3 0 0,1 8-2 15,-1-3 1-15,4 0 1 0,-2 4-1 0,-16 2 0 16,27 2-30-16,-13-1 41 0,1 5-32 0,-1 2 34 15,-1 0-28-15,-2 3 32 0,4 0-42 0,-4 4 10 16,-1-3 44-16,-2 6-38 0,3-2 31 0,-5 4-35 16,2-1 31-16,-4-1-16 0,2 5-20 0,-3-4 31 0,0-3-26 15,-3 3-28-15,2 0-48 0,-2-4-49 16,0 2-49-16,-2-3-45 0,2-2-20 0,-1 1-115 16,-4-5-228-16,5-8-111 0</inkml:trace>
          <inkml:trace contextRef="#ctx0" brushRef="#br0" timeOffset="2058.1259">3071 734 141 0,'0'0'223'0,"0"0"-38"0,0 0-13 15,0 0-15-15,8 7-11 0,-8-7-5 0,0 0-22 0,0 0-12 16,10 5-14-16,-10-5-6 0,0 0-32 0,11 4 38 16,-11-4-40-16,0 0 35 0,0 0-55 0,24-2 31 15,-24 2-53-15,21-7 41 0,-8 2-48 16,-1-3 36-16,3 0-45 0,3 0 46 0,1-3-52 16,-2-1 41-16,4 3 1 0,-3 1-2 0,-2-7 6 15,-2 6 4-15,1 0-4 0,-2-3 3 0,-4 4-2 16,3-3 6-16,-4 0 2 0,1 3 1 0,-4-4 5 0,-2 2-53 15,4-1 37-15,-7-2-6 0,0 13-5 0,0-19-9 16,-4 6-1-16,0 1-2 0,-3-2 0 0,-1 6-7 16,2-3-1-16,-2-1 22 0,-2 5-72 0,-1 0 51 15,-4-1 0-15,6 0 1 0,-4 5-4 0,0-2-28 16,-1 4 30-16,14 1-1 0,-24-1 1 0,24 1-4 16,-26 2 6-16,12 3-4 0,-1-2 0 15,1 7 0-15,-1-2 5 0,2 3-33 0,2 4 64 0,-2-1-23 16,0 7 43-16,4 0-39 0,-2-3 16 0,3 2 9 15,0 3 35-15,0-1-45 0,3 0 36 0,-2 2-36 16,4-2 31-16,-2 1-13 0,5-4-7 0,0 3-11 16,5-1 1-16,-2-4-8 0,2 2-5 0,2 4-2 15,-1-8 2-15,4 3-9 0,4-3-1 0,5 0-27 16,-1-4 5-16,3 1 32 0,4-3-2 0,1-3-2 0,5-2-4 16,-1 2-3-16,1-5 4 0,2-1-10 0,-2-1-4 15,1-2-1-15,0-1-3 0,-3 1-29 0,-4 2-25 16,0-4-22-16,-5 3-60 0,0-2-58 15,-3 3-58-15,1-2-50 0,-4-1-88 0,-2-1-233 16,-12 5-138-16</inkml:trace>
        </inkml:traceGroup>
      </inkml:traceGroup>
    </inkml:traceGroup>
    <inkml:traceGroup>
      <inkml:annotationXML>
        <emma:emma xmlns:emma="http://www.w3.org/2003/04/emma" version="1.0">
          <emma:interpretation id="{A8F3A5FD-16EF-444A-8116-F0E6FE5B8DF5}" emma:medium="tactile" emma:mode="ink">
            <msink:context xmlns:msink="http://schemas.microsoft.com/ink/2010/main" type="paragraph" rotatedBoundingBox="18124,17185 21792,16857 21901,18079 18233,18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4A1DA-7C79-4CAF-8F75-C87ECE60B098}" emma:medium="tactile" emma:mode="ink">
              <msink:context xmlns:msink="http://schemas.microsoft.com/ink/2010/main" type="line" rotatedBoundingBox="18124,17185 21792,16857 21901,18079 18233,18406"/>
            </emma:interpretation>
          </emma:emma>
        </inkml:annotationXML>
        <inkml:traceGroup>
          <inkml:annotationXML>
            <emma:emma xmlns:emma="http://www.w3.org/2003/04/emma" version="1.0">
              <emma:interpretation id="{55503AB1-F613-491D-AF95-74CFD54704CB}" emma:medium="tactile" emma:mode="ink">
                <msink:context xmlns:msink="http://schemas.microsoft.com/ink/2010/main" type="inkWord" rotatedBoundingBox="18136,17323 20810,17084 20907,18168 18233,1840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64.82">1895 1864 42 0,'0'0'298'0,"3"-14"-50"16,-3 14-9-16,7-8-23 0,-7 8-11 0,0 0-23 16,0-13-15-16,0 13 11 0,0 0-47 0,-2-12-8 15,2 12-19-15,0 0-16 0,-10-8-13 0,10 8-8 0,0 0-7 16,-19 0-9-16,19 0 3 0,-21 4-6 0,8 4-46 16,2-1 56-16,-2 1-43 0,-1 1 57 0,-1 7-1 15,-2-3-10-15,1 5-4 0,1-1-32 0,1 3 41 16,-2 3-6-16,3-1-18 0,0 1-7 0,4-2-6 15,-3 4-30-15,4-4 36 0,2 5-36 0,3-2 22 16,-2 1-33-16,5-6 31 0,-2 0-21 0,2 0 24 16,2-4-31-16,-2 3 29 0,5-2-30 0,-2-5 9 0,3 4-8 15,-1-3 25-15,2-5-24 0,1-1 18 16,-8-6-36-16,16 7 16 0,-16-7-5 0,22-6-14 16,-9-1-14-16,0-1 5 0,3-7-6 0,-2-3-13 15,1-2-5-15,-1-2-5 0,1-4-14 0,-1-3-5 16,-1 2 2-16,-5-3 9 0,3-2 15 0,-5 6 13 15,-2 0 8-15,4 1 22 0,-5 5-7 0,-1-1 5 16,-2 2 10-16,0 4 5 0,0 0 12 0,-2 2 5 0,-1 1 7 16,1 3 6-16,2 9 10 0,-6-14-2 0,6 14 7 15,-7-10 17-15,7 10 4 0,0 0-33 0,0 0 56 16,-13 10-44-16,13-10 45 0,0 16-38 0,4-6 33 16,-3 3 2-16,4 0 5 0,1 5-6 15,-1-1-9-15,7 0 8 0,-3 5-10 0,2-1-9 16,4 0 3-16,-4-2-9 0,7 7-18 0,-2-5-35 15,-2 1 27-15,5 1-29 0,-4-1 24 0,-2-1-35 0,1-2 32 16,1-1-37-16,-4-2 22 0,2 2-57 0,-2-5 15 16,-3 0-53-16,0-3-10 0,0 0-30 0,0 0-49 15,-3-2-1-15,1 0-60 0,-6-8-3 0,8 10-69 16,-8-10-62-16,0 0-202 0,0 0-89 0</inkml:trace>
          <inkml:trace contextRef="#ctx0" brushRef="#br0" timeOffset="4797.2972">2136 2075 432 0,'0'0'324'0,"1"-19"-22"15,1 8-7-15,3 3-2 0,1-1-3 0,-3-1-18 16,8 1-33-16,-2-3-28 0,0 5-13 0,6-1-16 16,-1-3-14-16,4 6-18 0,-2-2-31 0,0 0 1 15,5 3-25-15,-2 1 7 0,2 2-26 0,0-2 0 16,1 4-15-16,2 1-13 0,-3-1-6 0,6 4-12 15,-3-3-4-15,0 6-7 0,0-1-4 0,-1 2-3 0,-2-2-8 16,1 5 3-16,-1-2 0 0,-3 1-6 16,-2 0 2-16,-2 4-1 0,-1-4 0 0,-3-1-4 15,-2 3 3-15,-2-2-1 0,1 1 1 0,-6-2 2 16,2 1-1-16,-3-11-1 0,0 19 5 0,0-19-5 16,-4 13 4-16,4-13 1 0,-9 14 0 0,9-14 1 15,-12 7-2-15,12-7 2 0,0 0 0 0,-21 0-4 16,21 0 2-16,-15-7-3 0,15 7 4 0,-12-14-8 0,8 4 2 15,-1 0 0-15,2-2 1 0,-2-4 0 0,5 1-1 16,0-2-2-16,2-1-8 0,3-2 8 0,1-3-7 16,2 1 9-16,2-7 4 0,3 4-7 0,1-1 6 15,5-2-7-15,-2 4-4 0,5-1-1 16,-1 2-5-16,-2 0-11 0,2-1-22 0,0 5-26 16,-4 2-27-16,3 3-20 0,-4 0-15 0,0 1-18 15,-3 4-23-15,1-1-21 0,1 6-18 0,-4-2 28 0,-2 0-63 16,-9 6 20-16,20-3-81 0,-20 3 37 0,16 0-272 15,-16 0-55-15</inkml:trace>
          <inkml:trace contextRef="#ctx0" brushRef="#br0" timeOffset="2999.0474">748 1823 168 0,'0'0'308'0,"0"0"-48"0,0 0-14 0,0-11-8 16,0 11-20-16,0 0-6 0,0 0-14 0,0-10-7 16,0 10-16-16,0 0-20 0,0 0-23 0,0-12-27 0,0 12-13 15,0 0-13-15,0 0-12 0,-10-7-18 0,10 7-11 16,0 0-7-16,-21-5-1 0,21 5-14 15,-22 5 0-15,22-5-7 0,-29 1 1 0,29-1-3 16,-32 6 0-16,14-1-3 0,1-3-1 0,-1 5-42 16,-3 2 49-16,2 1-43 0,-2 3 49 0,-1-1 0 0,1 1-10 15,5-3 0-15,-4 2-1 0,6 1-4 0,-4 0 1 16,7-4-1-16,-3 2 2 0,4-3-4 0,-1 0 0 16,3 3 6-16,8-11-5 0,-15 11 1 0,9-4 2 15,6-7 4-15,-7 11-8 0,7-11 2 0,0 10 2 16,0-10 1-16,7 10 2 0,-7-10-6 0,14 7 8 0,-14-7-8 15,23 9 3-15,-6-6 0 0,-1 1-3 0,4 2 0 16,1-2 1-16,1 3-44 0,2 1 56 0,2 0-8 16,-2-1 0-16,-3 1-2 0,4-1 1 15,-2 5 0-15,1-3-8 0,-5 1-8 0,-1 1 17 16,1-3-3-16,-4 1 0 0,-1 0-13 0,-1-1 20 16,-4 1-19-16,3 0 16 0,-6-2-14 0,-6-7 16 15,10 16-9-15,-10-16 10 0,1 15-17 0,-1-15 21 0,-6 15-17 16,1-3 19-16,-6-2-22 0,1-1 15 0,-3 0-16 15,-6 3 20-15,1-1-27 0,-2-3 26 16,-3 3-13-16,-3-3 7 0,2 1-13 0,-1 1 15 0,1-3-33 16,-2 1 32-16,2-1-17 0,-2-1 1 0,4 2-20 15,4-4-17-15,1 1-9 0,-1-2-47 0,3 1-2 16,15-4-97-16,-25 7-39 0,25-7-78 16,-16 3-297-16,16-3-128 0</inkml:trace>
          <inkml:trace contextRef="#ctx0" brushRef="#br0" timeOffset="3764.1808">976 2227 56 0,'0'-17'338'0,"0"1"-93"15,1-1 27-15,2-1-15 0,-3 3 5 0,4-2-15 0,-1-1-36 16,0-1-16-16,2 1-9 0,1 0-54 0,2-1 20 16,2 0-22-16,-2 0-15 0,5 4-16 0,1-1-10 15,1 0-12-15,4 1-9 0,2 2-9 0,0 2-9 16,1 0 0-16,2 3-14 0,5 3-4 16,-2-2-2-16,2 4-1 0,0 0-12 0,0 3 4 15,0 3-1-15,0 1-32 0,-2 0 28 0,2 3-2 0,-8 1 1 16,4 1-11-16,-7 4 4 0,1-2 2 0,-3 1-3 15,-3 3 0-15,-3-1-1 0,-4 1 2 0,-4 0-9 16,1-1 8-16,-3 3-3 0,-5-2-28 0,-1 3 32 16,-2-4-36-16,0 1 41 0,-5 1-36 0,-1-2 36 15,-3 1-39-15,-2-5 7 0,2 3-49 0,-3-6-10 16,-1 2-30-16,4-5-65 0,-4 1 19 0,3-1-53 16,-3-2 10-16,5-2-70 0,16 0 20 0,-28 1-41 0,28-1-243 15,-23 0-32-15</inkml:trace>
          <inkml:trace contextRef="#ctx0" brushRef="#br0" timeOffset="3423.6212">1025 2072 80 0,'0'0'236'15,"5"-9"38"-15,-5 9-58 0,3-10 50 0,-3 10-37 0,0 0 5 16,0-15 0-16,0 15-1 0,0 0-19 0,0-10-27 16,0 10-25-16,0 0-32 0,0 0-27 0,0 0-19 15,0 0-22-15,0 0-3 0,0 0 10 0,0 0 7 16,0 0-10-16,12 16-4 0,-9-4 0 0,0 4-20 15,0 6 34-15,5 0-29 0,-3 4 25 16,2 2-30-16,-1 2 20 0,2 5-37 0,-2-2 21 16,2 4-34-16,-1 0 25 0,-1 1-33 0,-1-1 23 0,1 1-35 15,1 0 32-15,-1-2-29 0,-1-1 27 0,-2-1-36 16,2-4 29-16,-2-1-3 0,1-3-5 0,-1-3-14 16,-3-3-11-16,1-1-14 0,3-2-6 0,-4 0-15 15,0-4-8-15,-4 0-26 0,3-4-50 0,1-9-87 16,-10 12-5-16,10-12-67 0,-18 7 2 0,18-7-61 15,-17-9-292-15,6 3-157 0</inkml:trace>
        </inkml:traceGroup>
        <inkml:traceGroup>
          <inkml:annotationXML>
            <emma:emma xmlns:emma="http://www.w3.org/2003/04/emma" version="1.0">
              <emma:interpretation id="{8FA28BBA-A852-47CA-9758-A9CA38209E85}" emma:medium="tactile" emma:mode="ink">
                <msink:context xmlns:msink="http://schemas.microsoft.com/ink/2010/main" type="inkWord" rotatedBoundingBox="20931,16934 21792,16857 21884,17886 21023,17963"/>
              </emma:interpretation>
              <emma:one-of disjunction-type="recognition" id="oneOf2">
                <emma:interpretation id="interp2" emma:lang="" emma:confidence="0.5">
                  <emma:literal>K</emma:literal>
                </emma:interpretation>
                <emma:interpretation id="interp3" emma:lang="" emma:confidence="0">
                  <emma:literal>k</emma:literal>
                </emma:interpretation>
                <emma:interpretation id="interp4" emma:lang="" emma:confidence="0">
                  <emma:literal>R</emma:literal>
                </emma:interpretation>
                <emma:interpretation id="interp5" emma:lang="" emma:confidence="0">
                  <emma:literal>t</emma:literal>
                </emma:interpretation>
                <emma:interpretation id="interp6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5117.969">3153 1472 150 0,'0'-16'393'16,"0"16"-89"-16,0-14 32 0,0 14-38 0,0 0-48 15,-3-12-10-15,3 12-35 0,0 0-29 0,-4-8-30 16,4 8-9-16,0 0-4 0,0 0 15 0,0 0 4 0,0 0 4 16,4 13-17-16,-3-3 4 0,1 3-15 0,-2 3-12 15,0 1-13-15,5 2-11 0,-5 2-16 0,1 5-4 16,4 0-27-16,-2 2 5 0,-3-1-19 0,3 2 7 15,-1 4-20-15,0 1 4 0,-1-3-15 16,2 2 9-16,-3 0-7 0,0-2-8 0,0-1-18 16,-3 0-28-16,2-1-34 0,-1-1-36 0,0-2-37 15,-1 0-39-15,0-3-49 0,-2-2-44 0,4-2-1 0,-4-4-70 16,5 1 21-16,-2-6-48 0,2-10-198 0,-5 17-90 16</inkml:trace>
          <inkml:trace contextRef="#ctx0" brushRef="#br0" timeOffset="5594.4069">3607 1648 337 0,'16'-15'477'15,"-3"0"-23"-15,-4 4-40 0,3-1-23 0,-4 1-31 16,1 3-46-16,-2-3-33 0,-1 4-34 0,-6 7-36 16,8-14-36-16,-8 14-30 0,8-12-31 0,-8 12-17 15,0 0-20-15,0 0-17 0,-8-4-10 0,8 4-12 16,-24 9-8-16,5-2-11 0,-2 3 0 0,-6 6-4 15,1-2-4-15,-3 4-5 0,0-2-11 0,2 3 11 0,1 0-16 16,-3-3 14-16,5 3-10 0,-1-2 4 0,1-1-11 16,4-2 15-16,-1 0-11 0,5-2 11 0,-3 0-12 15,5-2 16-15,2-1-13 0,0-1 17 16,-1-1-14-16,5 0 10 0,8-7-12 0,-16 12 9 16,16-12-10-16,-13 9 6 0,13-9-20 0,-13 10 17 15,13-10-13-15,-3 13 15 0,3-13-11 0,0 13 14 16,1-2-16-16,1 0 15 0,6 2-11 0,-1 0 13 0,4 5-2 15,-2-1 2-15,6 2 1 0,-1 0-3 0,7 4-1 16,0 2-1-16,0 0 1 0,3-3-2 0,3 8 1 16,2-4-4-16,0 0 2 0,5-2-1 0,-4-2-32 15,4 4 42-15,-2-6-25 0,0-1 26 0,-2-1-24 16,3-4 26-16,-1 0-22 0,-4-1 24 0,0-2-20 16,-4-4 22-16,3 0-34 0,-6 1 44 0,-2-4-19 15,-1-1 32-15,0-1 18 0,-2 1 23 0,-16-3 12 16,27 2-1-16,-27-2-7 0,22 0-8 0,-22 0-16 15,21-5-10-15,-21 5-11 0,16-5-16 0,-16 5-4 16,19-7-30-16,-19 7-48 0,15-11-57 0,-15 11-56 16,13-7-67-16,-13 7-74 0,11-12-82 0,-11 12-41 15,6-13-511-15,-6 13-533 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9:26.373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9F725AF-DFFD-4F5D-A3FE-6E9037FC2F9C}" emma:medium="tactile" emma:mode="ink">
          <msink:context xmlns:msink="http://schemas.microsoft.com/ink/2010/main" type="writingRegion" rotatedBoundingBox="19925,14977 21218,14977 21218,15118 19925,15118"/>
        </emma:interpretation>
      </emma:emma>
    </inkml:annotationXML>
    <inkml:traceGroup>
      <inkml:annotationXML>
        <emma:emma xmlns:emma="http://www.w3.org/2003/04/emma" version="1.0">
          <emma:interpretation id="{8A947504-AE4F-4CE2-A31A-8BCB92739790}" emma:medium="tactile" emma:mode="ink">
            <msink:context xmlns:msink="http://schemas.microsoft.com/ink/2010/main" type="paragraph" rotatedBoundingBox="19925,14977 21218,14977 21218,15118 19925,15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12CB76-0EF3-4799-8B24-075E871EEEE2}" emma:medium="tactile" emma:mode="ink">
              <msink:context xmlns:msink="http://schemas.microsoft.com/ink/2010/main" type="line" rotatedBoundingBox="19925,14977 21218,14977 21218,15118 19925,15118"/>
            </emma:interpretation>
          </emma:emma>
        </inkml:annotationXML>
        <inkml:traceGroup>
          <inkml:annotationXML>
            <emma:emma xmlns:emma="http://www.w3.org/2003/04/emma" version="1.0">
              <emma:interpretation id="{E826DA3C-DCD8-47B7-924C-FEB1FA0E0EBC}" emma:medium="tactile" emma:mode="ink">
                <msink:context xmlns:msink="http://schemas.microsoft.com/ink/2010/main" type="inkWord" rotatedBoundingBox="19925,14977 21218,14977 21218,15118 19925,15118"/>
              </emma:interpretation>
            </emma:emma>
          </inkml:annotationXML>
          <inkml:trace contextRef="#ctx0" brushRef="#br0">228 109 87 0,'-22'0'106'0,"22"0"-21"0,-21 0 14 0,21 0-27 16,-18 4 18-16,18-4-19 0,-21 0 19 0,21 0-27 16,-19 2 21-16,19-2-20 0,-14 1 23 0,14-1-21 15,-16 5 21-15,16-5-25 0,0 0 15 0,-21 1-30 0,21-1 34 16,0 0-33-16,-21 2 31 0,21-2-17 0,0 0 16 16,0 0-43-16,-23 1 40 0,23-1-37 0,0 0 40 15,0 0-24-15,-19 3 20 0,19-3-42 16,0 0 46-16,0 0-57 0,0 0 47 0,0 0-52 15,-14 1 43-15,14-1-49 0,0 0 44 0,0 0-48 16,0 0 57-16,0 0-16 0,0 0 24 0,0 0-42 16,0 0 11-16,12 6 4 0,-12-6 10 0,17 4-1 0,-17-4 12 15,20 0 28-15,-20 0-37 0,29 2 26 0,-9-2-38 16,0-2 27-16,1 2-33 0,5-3 24 0,1 2-33 16,7 0 24-16,-4-4-29 0,4 4 12 0,5-3-21 15,-3 1 4-15,6-3-7 0,-2-2 1 0,2 6-1 16,-4-5 4-16,6 3-6 0,-4-3 4 0,0 3-3 15,2 0 3-15,-5-3-3 0,3 3 1 16,-3-2 0-16,-5 1-1 0,0 1 0 0,-3 3-4 0,0-3 2 16,-2-1-1-16,2 1 6 0,-7 1-8 0,2 1-1 15,-6 1 5-15,3-3-3 0,-5 2-2 0,1 1-1 16,-17 1 5-16,25-4-6 0,-25 4 3 0,25-2 0 16,-25 2 1-16,18-1 1 0,-18 1-2 0,0 0 3 15,22-4-1-15,-22 4 5 0,0 0-7 0,18-1-2 16,-18 1 2-16,0 0 0 0,0 0-4 0,0 0-1 0,0 0 5 15,14-4-9-15,-14 4 1 0,0 0 1 0,0 0 3 16,0 0-7-16,0 0-1 0,-19-2 1 0,19 2-2 16,0 0-13-16,-24-1 5 0,24 1-6 0,-22 0-5 15,22 0 3-15,-32 0-7 0,32 0-1 16,-36 0-1-16,19 0 11 0,-8 0-8 0,3 1 1 16,0-1 2-16,-1 2-3 0,-4-2 4 0,0 2 3 15,-2 0 8-15,0-2-16 0,2 1 14 0,1 3 2 0,-3-3 2 16,3-1 2-16,5 2 1 0,-3-1 17 0,2-1-15 15,-4 3-2-15,5-2 2 0,-1-1 3 0,-1 2-1 16,3 0 6-16,-3 0-7 0,4-1 3 0,-2 1 1 0,3 0-1 16,1-2 1-16,-1 1 1 0,0 2 5 0,18-3-6 15,-28 1-1-15,28-1 3 0,-29 2-1 16,29-2 2-16,-28 3-2 0,28-3 6 0,-22 1-5 0,22-1-4 16,-22 3 2-16,22-3-1 0,-20 1 2 15,20-1-3-15,-16 2 3 0,16-2 3 0,-16 2-5 16,16-2 1-16,0 0 0 0,-19 3-1 0,19-3 7 15,0 0-7-15,-16 2 4 0,16-2-1 0,0 0-1 16,0 0 0-16,-19 2 0 0,19-2 7 0,0 0-4 16,0 0-4-16,0 0 2 0,-18 1 0 0,18-1-2 15,0 0 4-15,0 0-4 0,0 0 6 0,0 0-5 0,0 0 1 16,0 0-3-16,-18 3 0 0,18-3 7 0,0 0-10 16,0 0 2-16,0 0 1 0,0 0-2 0,0 0 4 15,0 0-3-15,0 0 7 0,0 0-2 0,0 0-7 0,0 0 1 16,0 0 1-16,0 0 0 0,18-3 0 15,-18 3 4-15,0 0 0 0,21-1-2 0,-21 1 0 16,17-2 0-16,-17 2 1 0,26-2 4 16,-10-1 4-16,0 1-6 0,2 0-2 0,0 1-4 0,2-2 4 15,3 2 0-15,-2-2 5 0,4 1-4 0,1 1 0 16,5-2 2-16,-6 2-6 0,4-1 5 0,0 0-4 16,-2 1 8-16,5 1-4 0,-6-2-2 0,1 0 0 0,1 2-2 15,-4-2 2-15,0 2 0 0,-2 0 2 0,2 0 1 16,-3-1-1-16,0 1-1 0,0 0 1 0,-4 0 2 15,3 0 2-15,-1-3-3 0,-1 3-6 0,-18 0 7 16,35 0 0-16,-35 0 0 0,32 0 1 0,-32 0 3 16,29-1-3-16,-29 1-3 0,29 0 6 15,-29 0-1-15,29-2-2 0,-29 2 2 0,28-1-3 0,-11-3 4 16,-17 4-5-16,28-1 3 0,-28 1-4 0,21 0 2 16,-21 0 3-16,23-2-3 0,-23 2 1 0,17-2-1 15,-17 2 3-15,0 0 1 0,23-2 2 0,-23 2 11 16,0 0 0-16,16-1-3 0,-16 1 4 0,0 0-2 15,0 0-2-15,0 0 1 0,19 0-3 0,-19 0 0 16,0 0-2-16,0 0-6 0,0 0 3 0,0 0-6 16,0 0 6-16,0 0-6 0,0 0-2 0,0 0 3 0,18 0-7 15,-18 0 5-15,0 0-2 0,0 0 4 0,0 0-4 16,0 0-1-16,0 0 1 0,0 0-1 16,0 0 1-16,0 0-4 0,0 0 17 0,0 0-17 15,0 0 4-15,0 0-2 0,0 0-4 0,0 0-1 16,0 0-4-16,0 0-27 0,0 0-20 0,0 0-45 15,0 0-60-15,-11-6-71 0,11 6-77 0,0 0-155 16,-18-1-220-16,18 1-193 0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30:15.352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6BFE98D-BF4B-4D01-8356-B2B2BADCA80F}" emma:medium="tactile" emma:mode="ink">
          <msink:context xmlns:msink="http://schemas.microsoft.com/ink/2010/main" type="writingRegion" rotatedBoundingBox="15533,11144 16642,11144 16642,11902 15533,11902"/>
        </emma:interpretation>
      </emma:emma>
    </inkml:annotationXML>
    <inkml:traceGroup>
      <inkml:annotationXML>
        <emma:emma xmlns:emma="http://www.w3.org/2003/04/emma" version="1.0">
          <emma:interpretation id="{E906DC73-0CB5-4145-AF76-78BCC5C7D115}" emma:medium="tactile" emma:mode="ink">
            <msink:context xmlns:msink="http://schemas.microsoft.com/ink/2010/main" type="paragraph" rotatedBoundingBox="15533,11144 16642,11144 16642,11902 15533,119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395801-7E45-41FA-9D9A-7D4C65B7AC40}" emma:medium="tactile" emma:mode="ink">
              <msink:context xmlns:msink="http://schemas.microsoft.com/ink/2010/main" type="line" rotatedBoundingBox="15533,11144 16642,11144 16642,11902 15533,11902"/>
            </emma:interpretation>
          </emma:emma>
        </inkml:annotationXML>
        <inkml:traceGroup>
          <inkml:annotationXML>
            <emma:emma xmlns:emma="http://www.w3.org/2003/04/emma" version="1.0">
              <emma:interpretation id="{1AA2FF13-B9E1-4A87-A180-F704C7DA7E26}" emma:medium="tactile" emma:mode="ink">
                <msink:context xmlns:msink="http://schemas.microsoft.com/ink/2010/main" type="inkWord" rotatedBoundingBox="15533,11144 16642,11144 16642,11902 15533,11902"/>
              </emma:interpretation>
            </emma:emma>
          </inkml:annotationXML>
          <inkml:trace contextRef="#ctx0" brushRef="#br0">272 142 69 0,'0'0'210'0,"0"0"-76"0,0 0 38 16,0 0-62-16,0 0 25 0,0 0-46 0,0 0 32 15,0 0-57-15,-8 7 38 0,8-7-47 16,-7 10 29-16,4-1-34 0,-6 6 27 0,1-2-29 0,-2 7 22 16,-3 2-30-16,3 1 20 0,-2 3-24 15,-1 2 2-15,-2 3 1 0,1-2 6 0,4 0-4 0,-1 1-2 16,-3-1 0-16,4 2-1 0,-1-5-2 0,1 0-4 0,2-4 10 16,-3 1-13-16,3 1-3 0,1-4-2 15,-1 0 1-15,2-2-2 0,0-3-3 0,2-3 14 16,0 2-12-16,0-6 4 0,0 4 8 15,4-12 9-15,-7 14 10 0,7-14-34 0,-6 11 26 0,6-11-43 16,0 0 28-16,0 0-35 0,-4-11 29 0,4 11-38 0,0-20 43 16,2 3-42-16,0-1 29 0,-2-1-29 15,5-1 26-15,-2-2-24 0,3-1 2 0,-1-2 1 0,-2 2-2 16,4 0 5-16,-1 0 2 0,0-3 2 0,-1 5-3 16,0-3 4-16,0 3-7 0,3-1 7 15,-2 1 3-15,1 0-4 0,-2 3 25 0,-2 1-35 0,3-2 34 16,1 3-34-16,-6 2 33 0,7-4-31 15,-3 3 25-15,1 0-32 0,1-1 34 0,-4 1-26 0,3 2 25 16,1-2-30-16,-1 3 33 0,1-2-30 0,-1 2 30 16,-1 0-34-16,1-2 46 0,1 5-36 0,-1-3 29 15,2 2-31-15,-8 10 40 0,5-16-41 0,1 6 37 16,-6 10-35-16,8-12 30 0,-8 12-39 16,13-12 40-16,-13 12-42 0,8-10 37 0,-8 10-40 0,8-8 53 15,-8 8-50-15,0 0 44 0,16-4-42 0,-16 4 43 0,0 0-41 16,28 1 42-16,-28-1-42 0,21 3 42 15,-5 3-44-15,-2-1 52 0,4 2-52 0,4 1 69 16,-1 3-61-16,1-3 67 0,3 4-58 0,3-1 55 16,4 4-60-16,-1-3 60 0,-1 4-53 0,4-2 1 15,0 1 1-15,-4-1-2 0,4 2 6 0,-2 1 3 0,0 0 5 16,-1-3-9-16,-2 4 6 0,-2-3 0 16,-3 1 6-16,0-5 47 0,-6 4-48 0,4-4 48 0,-4 1-50 15,-4-3 52-15,-3 0-44 0,2 1 50 16,0-3-34-16,-5-1 52 0,-8-6-34 0,16 11 71 0,-16-11-59 15,13 9 62-15,-13-9-55 0,14 9 59 0,-14-9-56 16,12 5 10-16,-12-5-10 0,0 0 1 16,9 8-9-16,-9-8-2 0,0 0-8 0,0 0-8 0,13 6-3 15,-13-6-11-15,0 0-11 0,0 0-8 16,0 0-3-16,0 0-3 0,0 0-5 0,0 0-6 0,0 0 0 16,0 0-11-16,0 0-26 0,0 0-18 0,0 0-76 15,16-3-6-15,-16 3-124 0,0 0-85 0,0 0-60 16,0 0-97-16,0 0-46 0,0 0-333 0,0 0-432 15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30:18.384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5B0D7A4-8461-41E7-A0FC-28AF609F7A29}" emma:medium="tactile" emma:mode="ink">
          <msink:context xmlns:msink="http://schemas.microsoft.com/ink/2010/main" type="inkDrawing" rotatedBoundingBox="11688,12122 17627,12124 17626,13387 11687,13385" hotPoints="17525,12242 17502,13364 11971,13250 11994,12129" semanticType="enclosure" shapeName="Rectangle"/>
        </emma:interpretation>
      </emma:emma>
    </inkml:annotationXML>
    <inkml:trace contextRef="#ctx0" brushRef="#br0">468 41 53 0,'0'0'103'0,"0"0"-21"0,0 0 15 16,0 0-35-16,0 0 17 0,0 0-23 16,0 0 25-16,0 0-21 0,0 0 12 0,-20 2 2 0,20-2-12 15,0 0-8-15,0 0-8 0,0 0 0 0,0 0-14 16,0 0 0-16,0 0 27 0,0 0-15 0,0 0 9 16,13 5 8-16,-13-5-20 0,15 2 31 0,-15-2-27 15,20 6 43-15,-20-6-33 0,29 4 32 16,-8-4-38-16,2 2 46 0,-3-2-43 0,11 0 44 0,3 0-52 15,-1-2 46-15,3 2-55 0,2 0 50 0,5-5-55 0,-1 1 2 16,1 2 7-16,4 1-8 0,-2-4-1 16,-2 3-2-16,5 2 1 0,-3-5 0 0,10 2-1 15,-9-1 3-15,2 0-8 0,1 1 3 0,-3-1-3 16,1 1 3-16,-1 2 1 0,4 1 18 0,-4-3-24 16,1 2 1-16,1-1 40 0,0 0-46 0,-1 0 14 0,1 2-3 15,2-1-1-15,-2-1 2 0,-3 2-1 16,3 0-4-16,-3 0-3 0,-2 0 6 0,0 0-8 0,-1 0-4 15,-5 0-4-15,2 2 0 0,-3-2 1 16,3 3-4-16,-5-3 0 0,-4 2 7 0,4-2-10 0,-1 2 2 16,0-1-2-16,-1 2-1 0,-2-3 8 0,1 1-8 15,-3 1 1-15,0-1 0 0,1 3 3 16,0-3 0-16,-2 1 3 0,0 2 7 0,-3-4-5 0,2 1 0 16,-4 2-3-16,1-2-1 0,-1-1 0 15,-1 2-1-15,0-2-2 0,0 1 2 0,-2-1-2 0,-19 0-2 16,34 4 0-16,-34-4 0 0,32 0 4 0,-32 0-9 15,27 0 4-15,-27 0-1 0,23 0-2 0,-23 0 1 16,20 0 1-16,-20 0 3 0,16 2-2 0,-16-2-3 16,0 0 2-16,23 0 1 0,-23 0 2 0,0 0 2 15,0 0 16-15,21 0-19 0,-21 0 0 0,0 0 1 16,0 0 0-16,0 0-1 0,0 0 9 0,14 1-10 16,-14-1-2-16,0 0 0 0,0 0-2 15,0 0-3-15,0 0-5 0,0 0 5 0,-14-3-9 16,14 3-6-16,-15-4-2 0,15 4-2 0,-21 0-3 0,21 0-1 15,-22-3 10-15,22 3 3 0,-30-4-5 0,10 3 1 16,4 1 3-16,-5-4-5 0,0 3 2 0,-4 0 3 16,2 0 8-16,-6-3-3 0,1 4-1 0,-3-1 2 15,-1 1 1-15,0 0 2 0,-2 0-5 0,-1 0 0 16,-8 0-2-16,1 1 4 0,-1-1-2 0,-1 4 2 16,-1-2 6-16,-3-1 0 0,3 4-5 0,-3-2-2 0,3 0 0 15,-1-2 7-15,-1 3-7 0,1-2 37 0,-1-1-33 16,2 3 7-16,2-2-15 0,3 3 3 15,-2-4 6-15,2 3-2 0,5-4 3 0,3 0 10 16,-4 2-9-16,3-2 3 0,-1 1 1 0,3 3-3 16,-2-4 3-16,2 1-2 0,1 0 4 0,-4-1 5 15,5 1-11-15,-1-1-3 0,-4 4 4 0,5-4 22 16,-1 1-13-16,-4-1-13 0,4 2 19 0,-3-1-19 0,3 2 3 16,-1-3-1-16,-1 3 15 0,3-3-9 0,1 3-7 15,0-2 1-15,6-1 0 0,-2 1 3 0,1 3-1 16,2-4 3-16,1 0 5 0,-1 1 0 0,2-1-6 15,19 0 2-15,-36 2-1 0,36-2 0 0,-29 0 2 16,29 0 2-16,-29 0-7 0,29 0 0 0,-24 0-1 16,24 0 4-16,-25 0-3 0,25 0 3 15,-23 0 2-15,23 0 4 0,-24 0-8 0,24 0 4 0,-21 0-2 16,21 0-1-16,-24 0 2 0,24 0-2 0,-19 4 10 16,19-4-10-16,-19 0-1 0,19 0 42 0,-21 0-42 15,21 0 7-15,0 0-15 0,-24-4 1 0,24 4 5 16,0 0 0-16,-26 0 18 0,26 0 3 0,0 0-20 15,-24 0-5-15,24 0 0 0,-18 0 1 0,18 0 2 16,-20 0 20-16,20 0-24 0,-23-2 8 0,23 2-6 0,-27 0 1 16,27 0-2-16,-32 0 1 0,13 0 4 0,-4-1 0 15,1 1 3-15,-1 0 4 0,-3 1-6 0,6-1 0 16,-4 2 2-16,1-2-2 0,-1 0 3 16,2 4 0-16,1-3 7 0,-2-1-13 0,4 0-1 15,1 0 9-15,-1-1-6 0,3 2 6 0,16-1-4 16,-27 0-1-16,27 0 2 0,-24 2-4 0,24-2 0 15,0 0 0-15,-26 2 6 0,26-2-9 0,0 0-1 0,-22 0 3 16,22 0-1-16,0 0-3 0,0 0 4 0,-21 0 5 16,21 0 3-16,0 0-7 0,0 0 39 0,0 0-47 15,-21 2 3-15,21-2 2 0,0 0 6 0,0 0 1 16,0 0-6-16,0 0-1 0,0 0 1 0,0 0 3 16,-15 1 0-16,15-1-3 0,0 0 12 0,0 0 24 15,0 0-42-15,0 0-2 0,0 0 3 0,0 0 0 16,0 0-17-16,0 0-1 0,0 0-31 0,0 0-19 15,0 0 20-15,0 0-74 0,0 0-5 0,0 0-74 16,7 7-27-16,-7-7-74 0,0 0-156 0,0 0 53 16</inkml:trace>
    <inkml:trace contextRef="#ctx0" brushRef="#br0" timeOffset="27679.9191">184 96 47 0,'0'0'103'15,"0"0"-26"-15,0 0 23 0,0 0-38 0,-15 0 9 16,15 0-19-16,0 0 27 0,0 0-13 0,0 0 12 16,-18-3-22-16,18 3 12 0,0 0-25 15,0 0 18-15,-20-4-16 0,20 4 20 0,0 0-26 0,-15-2 26 16,15 2-40-16,0 0 26 0,-19-3-29 0,19 3 22 15,0 0-23-15,-16-2 24 0,16 2-20 0,0 0 16 16,-19-1-30-16,19 1 23 0,0 0-28 0,-16 0 25 16,16 0-29-16,0 0 23 0,-20-3-30 0,20 3 41 15,0 0-47-15,-16-1 29 0,16 1-28 0,0 0 27 16,-19 0-28-16,19 0 31 0,0 0-33 0,0 0 29 16,-24 0-32-16,24 0 32 0,0 0-30 0,-19 0 27 15,19 0-28-15,0 0 37 0,-21-2-36 0,21 2 30 16,0 0-31-16,-21 2 29 0,21-2-29 0,0 0 29 15,-22 1-30-15,22-1 27 0,-15 4-27 0,15-4 32 16,0 0-27-16,-21 2 23 0,21-2-28 0,0 0 37 16,-22 3-38-16,22-3 29 0,0 0-28 0,-21 2 31 15,21-2-30-15,0 0 29 0,-21 4-29 0,21-4 28 0,0 0-27 16,-22 1 27-16,22-1-25 0,0 0 26 16,-16 2-27-16,16-2 28 0,0 0-31 0,-18 4 32 15,18-4-32-15,0 0 31 0,-18 1-30 0,18-1 27 16,0 0-30-16,-19 2 33 0,19-2-31 0,0 0 29 0,-18 4-23 15,18-4 24-15,0 0-28 0,-19 1 28 0,19-1-28 16,0 0 27-16,-16 4-29 0,16-4 32 0,0 0-34 16,-18 1 39-16,18-1-35 0,0 0 28 0,-16 2-28 15,16-2 28-15,0 0-28 0,-16 4 28 0,16-4-26 16,0 0 28-16,0 0-29 0,-21 1 28 0,21-1-25 16,0 0 23-16,0 0-28 0,-22 2 37 0,22-2-40 15,0 0 29-15,0 0-28 0,-21 1 31 0,21-1-29 16,0 0 28-16,0 0-28 0,-22 4 28 0,22-4-28 15,0 0 28-15,0 0-27 0,-24 0 27 0,24 0-29 16,0 0 33-16,-16 2-34 0,16-2 30 0,0 0-28 16,-21 2 31-16,21-2-30 0,0 0 28 0,-16 2-28 15,16-2 28-15,0 0-30 0,-20 1 32 0,20-1-29 16,0 0 28-16,-17 0-30 0,17 0 30 0,0 0-30 0,-24 2 29 16,24-2-27-16,0 0 28 0,-24 2-31 15,24-2 29-15,-20 0-28 0,20 0 28 0,-17 1-28 16,17-1 28-16,-20 3-21 0,20-3 23 0,-20 3-31 15,20-3 29-15,-16 0-29 0,16 0 29 0,-20 1-28 0,20-1 29 16,-17 2-30-16,17-2 36 0,-20 0-36 0,20 0 27 16,-20 2-28-16,20-2 30 0,-18 2-29 15,18-2 31-15,-21 1-28 0,21-1 25 0,-19 0-27 0,19 0 29 16,-21 2-24-16,21-2 23 0,-21 2-31 0,21-2 41 16,-22 3-37-16,22-3 24 0,-21 0-23 0,21 0 29 15,-21 1-30-15,21-1 27 0,-23 1-27 0,23-1 28 16,-24 2-28-16,24-2 28 0,-24 1-28 0,24-1 26 15,-22 0-25-15,22 0 33 0,-21 3-35 0,21-3 28 16,-22 0-30-16,22 0 37 0,-20 0-37 0,20 0 30 16,-16 2-27-16,16-2 28 0,0 0-29 0,-24 1 28 15,24-1-27-15,0 0 25 0,-24 0-23 0,24 0 22 16,0 0-25-16,0 0 28 0,-19 0-29 0,19 0 32 16,0 0-32-16,-18 3 30 0,18-3-28 0,0 0 29 15,0 0-30-15,-27 0 30 0,27 0-21 0,0 0 18 16,-19 0-24-16,19 0 24 0,-18 0-26 0,18 0 27 15,-21 0-26-15,21 0 26 0,-21 0-29 0,21 0 42 0,-19 0-41 16,19 0 29-16,-24 2-31 0,24-2 31 0,-22 0-27 16,22 0 31-16,-21 0-33 0,21 0 30 0,-23 0-31 15,23 0 30-15,0 0-26 0,-24 0 29 16,24 0-34-16,0 0 38 0,-25 0-36 0,25 0 26 0,0 0-25 16,-25-2 27-16,25 2-28 0,0 0 26 0,-25 0-21 15,25 0 23-15,0 0-27 0,-24 0 32 0,24 0-29 16,-21-3 22-16,21 3-27 0,-23 0 37 0,23 0-41 15,-27-3 31-15,27 3-28 0,-34-3 32 0,34 3-31 16,-32 0 30-16,15-1-27 0,-4 1 25 0,3-2-26 16,-3 2 27-16,2-1-24 0,1 1 26 0,1 0-27 15,-1-1 31-15,18 1-32 0,-34-3 25 0,34 3-23 16,-28-2 33-16,28 2-32 0,-28 0 38 0,28 0-38 16,-27-2 31-16,27 2-35 0,-26-1 28 0,26 1-19 15,-25-2 21-15,25 2-31 0,-31-2 31 0,31 2-34 16,-27 0 33-16,27 0-30 0,-29-2 28 0,29 2-28 15,-30-1 36-15,30 1-38 0,-29 0 30 0,29 0-29 16,-29-3 33-16,29 3-31 0,-27-3 29 0,27 3-25 16,-26-1 24-16,26 1-28 0,-23 0 30 0,23 0-28 15,-20-2 28-15,20 2-33 0,-18-2 41 0,18 2-39 16,-18 0 32-16,18 0-30 0,0 0 27 0,-22-1-28 16,22 1 28-16,0 0-28 0,-21 0 29 0,21 0-28 0,0 0 27 15,-21-2-22-15,21 2 24 0,0 0-31 0,-24-4 36 16,24 4-38-16,-19-1 29 0,19 1-29 0,-16-4 32 15,16 4-31-15,-20-2 31 0,20 2-18 0,-17-5 14 16,17 5-28-16,-15-2 28 0,15 2-23 0,0 0 29 16,-20-5-28-16,20 5 29 0,0 0-30 0,-20-1 33 15,20 1-33-15,0 0 34 0,0 0-33 0,-19-4 31 16,19 4-28-16,0 0 28 0,0 0-32 0,0 0 32 16,-16-2-22-16,16 2 27 0,0 0-35 0,0 0 30 15,0 0-29-15,0 0 32 0,0 0-31 0,-14-5 35 16,14 5-32-16,0 0 47 0,0 0-48 0,0 0 36 15,0 0-35-15,0 0 38 0,0 0-39 0,0 0 43 16,-10-7-44-16,10 7 34 0,0 0-44 0,0 0 46 16,-5-11-46-16,5 11 40 0,0 0-44 0,-3-10 47 0,3 10-45 15,-3-12 39-15,3 12-36 0,-7-13 41 16,7 13-44-16,-6-20 37 0,4 8-29 0,-6-1 33 16,7 0-42-16,-6-3 41 0,1-2-38 0,-2-2 36 15,0 1-39-15,0 1 7 0,-2-4-2 0,2 3 2 0,0 0 6 16,2-4 0-16,-2 5 1 0,1 2 1 15,1-3 1-15,3 5-1 0,-4-2 0 0,2 2 0 16,2-1 7-16,-2 3-11 0,2-4 6 0,0 7-1 0,1-3 1 16,1-1 1-16,-4 3-1 0,5-1 0 0,0 0-2 15,0 0 11-15,0-1-8 0,0 1 1 0,0-1 2 16,0 2 0-16,0-2 0 0,0-1 3 0,1 1 4 16,-1 0-8-16,4 2 2 0,-4 10 0 0,0-23 4 15,0 15-4-15,0 8-1 0,0-23 5 0,0 23-4 16,-4-19-1-16,4 19 1 0,-1-19 3 0,1 19-3 15,0-19 1-15,0 19 2 0,0-15-5 0,0 15 7 16,-2-18-9-16,2 18 2 0,-5-14-2 0,5 14 1 16,0-16 23-16,0 16-27 0,-1-16 0 0,1 16-1 15,-2-14 3-15,2 14-2 0,-3-12 0 0,3 12 4 16,-2-11-2-16,2 11 1 0,0 0 1 0,0-11-4 16,0 11 1-16,0 0 4 0,0-12-2 0,0 12-1 15,0 0-1-15,0 0 1 0,-1-10 0 0,1 10-1 16,0 0 7-16,0 0-9 0,0 0 6 0,0 0-2 15,0 0 4-15,1-15-4 0,-1 15 0 0,0 0 43 16,0 0-51-16,0 0 4 0,0 0 0 0,0 0 2 16,5-8-3-16,-5 8 2 0,0 0 7 0,0 0-5 0,0 0-1 15,0 0 1-15,10-4 5 0,-10 4-5 0,0 0 0 16,14-5 8-16,-14 5-8 0,15-2 3 0,-15 2 0 16,16-7 2-16,-16 7 4 0,19-3-9 0,-19 3 37 15,27-7-43-15,-12 4 35 0,-2-1-37 0,1 2 39 16,2-5-44-16,0 4 39 0,-1 0-37 0,2-1 34 15,1-2-37-15,-1 3 37 0,1 2-36 0,-3-5 37 16,5 1-33-16,0 2 32 0,1-1-40 0,-2-1 37 16,6-2-34-16,-2 6 35 0,3-5-36 0,-2 2 43 15,5 1-42-15,-2-3 36 0,0 4-36 0,2-3 39 16,0 3-40-16,1-3 41 0,2 1-36 0,1-3 32 16,-5 4-38-16,6-1 38 0,-3 1-36 0,2-1 36 15,-2 1-39-15,2-1 52 0,-2 3-52 0,1-4 40 16,0 3-38-16,-3-2 40 0,3 1-38 0,-3 1 39 15,0 0-34-15,0 1 32 0,0-1-38 0,-2 2 39 0,2-2-42 16,0-1 45-16,-2 2-43 0,-1-2 48 16,1 2-51-16,2 1 43 0,-2-2-44 0,0 2 41 15,-1-1-41-15,1 1 43 0,-1 0-18 0,0 0 14 0,4 0-41 16,-1 0 43-16,0 0-38 0,0 0 40 0,0 0-44 16,-1 0 42-16,3 0-40 0,-2 0 41 15,3 0-41-15,-3 0 43 0,0 0-41 0,1 0 37 16,-1 0-37-16,0 0 40 0,3 0-38 0,-3 0 44 0,1 0-44 15,-1-3 46-15,0 3-38 0,0 0 33 0,0-1-40 16,0-1 50-16,0 0-47 0,-1 2 41 0,1-3-41 16,0 3 53-16,2 0-54 0,-2-2 46 0,-1 0-46 15,3 2 2-15,-2-1 4 0,0-2 5 0,0-1 10 16,3 2-10-16,-2 0 1 0,1-1 3 0,-3 1-1 16,5-1 42-16,-3-1-48 0,-1 2 47 0,0 1-58 15,0-2 45-15,3 1-47 0,-3 0 45 0,0 0-47 16,-4 0 49-16,2-1-44 0,2 2 39 0,-1 0-45 15,-3 1 48-15,-1-2-45 0,-1 2 50 0,3-1-54 16,-2 1 52-16,4-5-54 0,-5 5 46 0,3-1-46 16,-4 1 48-16,4 0-46 0,-2-1 48 0,1 1-47 15,1-4 46-15,0 3-45 0,1 1 44 0,2-2-45 16,-5 2 53-16,5-1-60 0,-3 1 51 0,-1-3-45 16,1 3 48-16,1-3-49 0,-3 3 46 0,2-1-47 15,-2 1 57-15,3-2-59 0,-4 2 54 0,4-1-54 16,-3 1 9-16,-3-1 1 0,5 1 6 0,-2 0 10 0,-2-3-10 15,2 3 4-15,0 0 0 0,-1-2 6 0,-1 2-4 16,4 0 3-16,-4-2 8 0,4 2-8 0,-4 0-1 16,2 0 2-16,2 0 1 0,-2 0 43 15,3-4-17-15,1 4 10 0,1 0-59 0,0 0 50 0,-2 0-51 16,2 0 53-16,0 0-27 0,-2 0 19 0,-1 0-42 16,-1 0 44-16,-1 0-49 0,2 0 51 0,-2 0-8 15,2 4 3-15,-2-4-50 0,-3 0 54 0,4 0-54 16,-2 0 47-16,-1 0-6 0,-1 0 3 0,0 0-45 15,0 2 49-15,0-2-46 0,-2 0 48 0,2 2-28 16,0-2 27-16,-1 0-46 0,0 3 55 0,1-3-54 16,-1 1 51-16,0-1-48 0,0 0 48 0,1 1-50 15,0-1 50-15,0 2-48 0,2-2 55 0,-3 1-19 16,1-1-37-16,0 3 5 0,0-3 4 0,-3 3 3 16,2-3 4-16,1 1 9 0,-1-1-9 0,-3 0 3 15,2 2 2-15,1-1 1 0,-20-1 1 0,32 4 0 16,-32-4 7-16,32 0-6 0,-32 0-2 0,29 1 0 15,-13 0 2-15,-16-1-1 0,33 2 4 0,-16 1 4 0,-1-3-8 16,-16 0 1-16,38 1 1 0,-38-1 2 16,37 2-2-16,-16-2 0 0,0 0 10 0,-4 1-12 0,4-1 2 15,2 0-1-15,-2 1-2 0,-2-1 3 16,2 3-1-16,-4-3 49 0,4 0-58 0,-3 2 49 0,-18-2-55 16,32 2 49-16,-16-4-52 0,-16 2 44 0,27 2-47 15,-27-2 47-15,23 0-47 0,-23 0 48 0,24 0-50 16,-24 0 55-16,17 2-49 0,-17-2 37 0,18 2-44 15,-18-2 48-15,0 0-48 0,19 0 47 0,-19 0-42 16,0 0 46-16,20 3-53 0,-20-3 52 0,0 0-52 16,0 0 51-16,16 0-46 0,-16 0 51 0,0 0-44 15,0 0 33-15,0 0-39 0,0 0 4 0,0 0 4 16,17 3 5-16,-17-3 0 0,0 0 14 0,0 0-10 16,0 0 2-16,0 0 0 0,0 0 1 0,0 0-1 15,0 0 0-15,0 0 8 0,0 0-11 0,10 4 2 16,-10-4 0-16,0 0 0 0,0 0-1 0,0 0 21 15,0 0 0-15,0 0-29 0,0 0-1 0,0 0 48 16,0 0-52-16,0 0 4 0,6 8 1 0,-6-8 0 0,0 0 4 16,0 14-1-16,0-14 5 0,0 14 1 0,0-14 1 15,2 21 10-15,-2-8-10 0,3-2 2 16,-3 6 3-16,0 0 4 0,0 3 13 0,0-1-13 0,0 0 7 16,0 1-23-16,-3 2 17 0,3 0-16 0,0 1 20 15,0-1-19-15,3 1 19 0,-3 0 9 0,0-4-15 16,0 3 0-16,0 1 4 0,2-2-1 0,-2-1 3 15,1 1 2-15,-1-1 4 0,0-1-4 0,0 0 0 16,0-1 0-16,0-2 0 0,0 2 2 0,2-2 0 16,-2 2 22-16,3-3-26 0,-3 0 3 0,0 3 26 15,0-4-29-15,0 1 0 0,2-2-5 0,-2 2-2 16,0-1 4-16,0-2-6 0,0 1 5 0,0-2 1 16,0 4 4-16,1-4-8 0,-1 3-1 0,0-2 2 15,4-1 2-15,-4 0 2 0,1 0 4 0,-1 2 8 16,2-3-12-16,-2 1 4 0,3 3 4 0,-3-5-2 15,2 2 2-15,-2-11-7 0,1 20 0 0,-1-8 0 16,2-3-1-16,-2-9 2 0,5 19-1 0,-5-19 3 16,1 15 0-16,-1-15-10 0,3 19 4 0,-3-19-4 0,4 12 0 15,-4-12-1-15,1 15 0 0,-1-15 3 0,5 11-2 16,-5-11-2-16,2 10-2 0,-2-10 3 16,0 0 3-16,3 16-7 0,-3-16 1 0,0 0-1 0,1 14 2 15,-1-14 1-15,0 0-1 0,2 8 5 0,-2-8-4 16,0 0-5-16,0 0 1 0,0 12 1 0,0-12-1 15,0 0 1-15,0 0-3 0,5 12 7 16,-5-12-4-16,0 0-1 0,0 0 0 0,0 0-2 0,0 0 9 16,1 9-11-16,-1-9 5 0,0 0 0 0,0 0 0 15,0 0-2-15,0 0 0 0,0 0 9 0,0 11-4 16,0-11-5-16,0 0 2 0,0 0-3 0,0 0 3 16,0 0-1-16,0 0 20 0,2 8-19 0,-2-8-12 15,0 0 11-15,0 0 3 0,0 0 1 0,0 0 5 16,0 0-6-16,0 0 7 0,0 0-7 0,0 0 0 15,0 0-2-15,0 0 2 0,0 0 7 0,0 0-9 16,0 0 14-16,0 0 21 0,0 0 10 0,0 0 5 16,-3 11-1-16,3-11-2 0,0 0-13 0,-21 1-9 15,5 1-8-15,-3 0-5 0,-10 1-4 0,-8 2-30 16,-10 2-68-16,-12 0-96 0,-13 1-129 0,-10-4-147 16,2 5-323-16,0-7-308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8:56.617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F240C0C-C654-4D47-8851-7E5FEBAC40FF}" emma:medium="tactile" emma:mode="ink">
          <msink:context xmlns:msink="http://schemas.microsoft.com/ink/2010/main" type="inkDrawing" rotatedBoundingBox="22037,15576 22573,15602 22552,16021 22017,15995" semanticType="callout" shapeName="Other">
            <msink:sourceLink direction="with" ref="{0A8FE947-4A05-460D-A232-7A6DD0B6FAA3}"/>
            <msink:sourceLink direction="with" ref="{5A4836CD-F59B-42E8-9DE4-F861BE9689D3}"/>
          </msink:context>
        </emma:interpretation>
      </emma:emma>
    </inkml:annotationXML>
    <inkml:trace contextRef="#ctx0" brushRef="#br0">556 0 91 0,'0'0'120'0,"-9"6"-5"0,9-6-16 0,0 0-3 15,-11 4-9-15,11-4-6 0,0 0 4 0,-8 11 4 16,8-11 1-16,0 0-1 0,-12 8 1 0,12-8-11 0,-6 7-5 15,6-7 5-15,-8 12-6 0,8-12-2 0,-11 11 1 16,11-11 2-16,-10 8-6 0,10-8-1 0,-11 9 2 16,11-9-9-16,-10 12 0 0,10-12-2 0,-14 8-5 15,14-8-1-15,-15 11-3 0,15-11 3 0,-14 12 16 16,14-12-42-16,-15 9-5 0,6-2 3 16,9-7 1-16,-11 10-5 0,11-10 1 0,-15 11-7 15,15-11-1-15,-11 8-2 0,11-8 0 0,-15 14 1 0,15-14-4 16,-9 5 7-16,9-5-6 0,-11 12 2 0,11-12 4 15,-12 10 1-15,12-10 8 0,-11 9-4 0,11-9 5 16,-13 9 1-16,13-9-1 0,-9 10 2 0,9-10 1 16,-13 7-46-16,13-7 51 0,-8 7-51 0,8-7 53 15,-10 7-51-15,10-7 50 0,-11 8-49 0,11-8 55 16,-13 7-13-16,13-7-45 0,-8 6 47 0,8-6-51 16,-14 10 51-16,14-10-2 0,-10 6-4 0,10-6-45 0,-11 8 50 15,11-8-3-15,-11 3-7 0,11-3 6 16,-12 8-11-16,12-8-1 0,-12 9-2 0,12-9 2 15,-15 7-2-15,15-7-4 0,-11 7 5 0,11-7-41 16,-15 7 40-16,15-7-41 0,-12 7 47 0,12-7-45 16,-13 9 48-16,13-9 0 0,0 0-42 0,-13 5 41 15,13-5-6-15,0 0-42 0,-11 7 47 0,11-7-46 0,0 0 50 16,-12 6-40-16,12-6 40 0,0 0-44 0,0 0 48 16,0 0-4-16,-9 6-33 0,9-6 32 0,0 0 1 15,0 0-44-15,0 0 45 0,-11 4-39 0,11-4 39 16,0 0-4-16,0 0-9 0,0 0-36 0,0 0 47 15,-15 5-5-15,15-5-45 0,0 0 48 16,0 0-40-16,0 0 34 0,0 0-34 0,-6 5 40 16,6-5-42-16,0 0 44 0,0 0-40 0,0 0 38 0,0 0-4 15,0 0-42-15,0 0 41 0,0 0-35 0,0 0 44 16,0 0-38-16,0 0 35 0,0 0-4 0,0 0-41 16,0 0 46-16,0 0-45 0,0 0 41 0,0 0-35 15,0 0 31-15,0 0-40 0,0 0 41 0,0 0-87 16,0 0 0-16,0 0-62 0,0 0-65 0,0 0-78 15,0 0-110-15,0 0-214 0,0 0-115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8:54.392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A4836CD-F59B-42E8-9DE4-F861BE9689D3}" emma:medium="tactile" emma:mode="ink">
          <msink:context xmlns:msink="http://schemas.microsoft.com/ink/2010/main" type="inkDrawing" rotatedBoundingBox="16879,14764 22725,15650 22200,19113 16354,18228" rotationAngle="1455337828" semanticType="enclosure">
            <msink:sourceLink direction="with" ref="{3A3D3F09-BB5E-4259-8813-5D8A2294A728}"/>
            <msink:destinationLink direction="with" ref="{BF240C0C-C654-4D47-8851-7E5FEBAC40FF}"/>
          </msink:context>
        </emma:interpretation>
      </emma:emma>
    </inkml:annotationXML>
    <inkml:trace contextRef="#ctx0" brushRef="#br0">-4821-321 20 0,'0'0'155'0,"0"0"-7"0,0 0-16 0,0 0-3 0,0 0-5 15,0 0-14-15,0 0-6 0,0 0-9 0,0 0 0 16,0 0-11-16,0 0-15 0,0 0-3 0,0 0-9 16,0 0-1-16,0 0-3 0,0 0 3 15,0 0 14-15,-4 10 8 0,4-10 10 0,0 13 2 16,0-13 4-16,0 16-9 0,0-3 15 0,0 0 0 15,4 5-12-15,-4-3 2 0,1 8 10 0,1-1-12 16,-1 5-11-16,3 2-3 0,-1 1-1 0,2 7 3 0,-4-3 1 16,7 3-8-16,-1 8 6 0,-1 3-11 15,4-1-34-15,-1 2 28 0,1 0-28 0,1-1-1 16,0 6 20-16,1-2-27 0,-3 6 25 0,4-4-1 16,0 3-11-16,-2 3-6 0,2-9-1 0,0-1-8 0,-3-1-3 15,-1 4-3-15,2-7-2 0,1 2-2 0,-3 1-2 16,2-4-2-16,-3 2 11 0,4-2-7 15,-3-7 3-15,-2 0-2 0,-2-2 1 0,4 2 3 16,-1-3-5-16,-1-1 6 0,-4 0-5 0,3 1-1 0,-1-1 0 16,-2-6-5-16,4-1-17 0,-2 3 21 0,-2-2-19 15,2-2 17-15,-2 5-18 0,3-4 21 16,-1 1-6-16,-2 0 0 0,4-2 0 0,-3 1-2 0,4-2 1 16,-3 3-3-16,-2-2 2 0,4 0-3 0,-1 0 0 15,-1 1 3-15,-2-4-2 0,5 3 2 0,-3 0-1 16,2 0-2-16,-1 0-32 0,-3-2 36 0,5 2-27 0,-1-1 34 15,-3-1-28-15,0 1 29 0,2 0-33 0,-1-1 32 16,3-5-30-16,-3 3 34 0,-2-3-32 16,3-1 33-16,-1 1-30 0,-2-4 30 0,2 4-33 15,-2-3 22-15,2-2 11 0,-3 1-29 0,4 1 30 16,-1-1-35-16,-2-3 32 0,2 2-28 0,-3-3 29 16,2-1-37-16,0-1 38 0,-1 1-29 0,0-1 31 15,-3-9-20-15,5 15 13 0,-5-15-24 0,3 15 30 0,-3-15-32 16,5 13 31-16,-5-13-31 0,3 13 29 0,-3-13-30 15,5 15 33-15,-5-15-30 0,2 13 34 0,-2-13-37 16,4 16 33-16,-4-16-51 0,2 12 51 0,-2-12-33 16,0 14 38-16,0-14-35 0,6 16 28 0,-6-16-30 15,5 15 32-15,-5-15-7 0,3 14 2 16,-3-14-1-16,5 17-3 0,-5-17-7 0,3 18 4 0,-3-18 0 16,7 18-12-16,-7-18 15 0,5 16-1 0,-5-16-3 15,3 17 0-15,-3-17-2 0,6 17 2 0,-6-17 0 16,7 16 0-16,-7-16-1 0,5 14-2 0,-5-14-3 15,8 12 1-15,-8-12-1 0,6 14 3 0,-6-14-1 16,10 11 1-16,-10-11-1 0,6 9 3 0,-6-9-11 16,13 10 9-16,-13-10 9 0,14 4-6 0,-14-4-1 15,16 7-2-15,-16-7-2 0,20 4 2 0,-20-4-4 0,22 3 5 16,-22-3 1-16,22 1-2 0,-22-1 1 0,29 3-2 16,-11-2 3-16,-18-1-5 0,32 2 7 15,-13-2-5-15,2 3 3 0,-3-3-4 0,3 0 4 16,0 2-5-16,4-2 4 0,-2 0 3 0,1 0 0 15,5 4-3-15,0-4-14 0,3 0 17 0,-2 1-3 16,4-1 5-16,1 0-4 0,-3 0-2 0,3 0 1 16,2 0 0-16,2 0-1 0,-1 0-3 0,2 0 7 0,1 0-5 15,0 0 1-15,1 2 0 0,-5-2 0 0,3 1-3 16,2 3-1-16,-7-4 7 0,-1 2-4 0,4-1 3 16,-2 2-2-16,-1-2 2 0,-1-1-1 0,7 2 3 15,-9-1-2-15,7 4 1 0,-4-5 0 0,2 3 0 16,-2-2-5-16,1 1 7 0,-1-2 4 15,2 0-1-15,1 0 6 0,-6 1-6 0,4-1 4 0,1 0-4 16,-2 0 1-16,0 0-1 0,-1 0 1 0,1-1-1 16,0 1 0-16,-2 0 1 0,2 0 3 0,0-2-5 15,-3 1 4-15,0 1-3 0,4-3 0 0,-3 3 0 16,-1-1-1-16,4-3 4 0,-3 3-2 0,1-2 9 16,5-1 2-16,-6 2-2 0,-1 1-6 0,4-3 0 15,-1 1 0-15,-3-1 1 0,0 2-2 0,3-3-3 16,-2 1-1-16,-1 0 1 0,-4 1-5 0,5 0 2 0,-3-3 0 15,-1 3 1-15,0-1-3 0,0 0 0 0,0 2-3 16,-4-4-10-16,4 5 13 0,-5-4 1 0,5 2 0 16,-3 2-1-16,-2-3 2 0,5 0-2 15,-4 2 1-15,4-3-2 0,-5 2 0 0,4 2 2 16,-1-2 0-16,0 0 0 0,-1 1-7 0,1-1 5 16,-1 1 1-16,-2-2 1 0,1 2-1 0,0-1-1 15,-3 0 0-15,5-1-4 0,-4 3 5 0,-2-1-4 0,1 0-4 16,-1 1 7-16,1-1 1 0,-1 0 0 0,0 0-5 15,0-2 6-15,1 1 1 0,-1 2-2 0,0-1 2 16,2 0 1-16,-3-1 2 0,1 1 4 0,2 0-14 16,-1-2 15-16,2 3 1 0,-3-1-5 0,-2-3 0 15,5 3-3-15,-6 1 4 0,3-1-5 0,-2-1-2 16,2 1 1-16,-3-2 0 0,1 3 0 16,-3-3-4-16,2 4 3 0,-2-2-1 0,0 1-1 0,-16 1 2 15,25-4 0-15,-25 4-1 0,24-2-5 0,-24 2 5 16,29-5-1-16,-29 5 1 0,21-1-1 0,-21 1 1 15,27-4-1-15,-27 4-3 0,29-3 6 0,-29 3-1 16,28-5 1-16,-28 5-2 0,29-1-4 0,-29 1 3 16,27-5 1-16,-27 5 2 0,25-3-5 0,-25 3 1 15,26-4 1-15,-26 4 1 0,24-1-3 0,-24 1 7 0,19-5-4 16,-19 5 2-16,17-1 3 0,-17 1 8 0,0 0 7 16,22-5-3-16,-22 5 6 0,0 0-6 0,21-3 0 15,-21 3 3-15,0 0-7 0,14 0-1 16,-14 0-6-16,0 0 3 0,15-5-5 0,-15 5 1 15,0 0-2-15,14-3 0 0,-14 3-2 0,0 0-9 16,18-8 16-16,-18 8-12 0,0 0 7 0,17-3-6 16,-17 3 6-16,0 0 3 0,13-5-2 0,-13 5 1 0,0 0-6 15,0 0 9-15,15-3 4 0,-15 3 2 0,0 0-2 16,0 0 1-16,11-6 3 0,-11 6-24 0,0 0 27 16,0 0-7-16,8-7-3 0,-8 7 0 0,0 0-3 15,6-12-1-15,-6 12-12 0,4-9 11 0,-4 9 0 16,4-14-2-16,-4 14-2 0,7-16 1 0,-6 6 1 15,1 0 0-15,3-3-3 0,-4-2-2 16,1 0 2-16,1-5 2 0,-1 2-3 0,-1-2 4 0,-1-6-8 16,2 0 3-16,1-2-3 0,-3 0 0 0,0-2 2 15,0 1 9-15,-3-2-14 0,1 2 4 0,2-2-2 16,0-2-2-16,-1 2 1 0,-4-5-2 0,5 1 1 16,-3 4 3-16,-2-5 0 0,5 1-7 0,-3 6 8 15,0-8-7-15,-4 3 6 0,6 5-7 0,-1-2 4 16,-3 0 0-16,5 0 3 0,-3 3-4 0,-2-3 1 0,5 1-1 15,-1 0-5-15,-1 0 5 0,-1-3 1 0,3 4 4 16,-3 0-4-16,-2-1-4 0,5 1 2 0,-5-2-7 16,3 1 5-16,1 1-1 0,-4-1 0 15,3-2-10-15,-3 4 10 0,4-3-7 0,-2 2 0 16,-1-2-12-16,1 2 12 0,-2-1-5 0,4 0 10 16,-1 3-2-16,-1-3 10 0,0 4-9 0,-2-1 12 15,2 2-11-15,0-1 12 0,-1-1-4 0,0 8 4 0,-1-7-11 16,3 3-3-16,-4 1 5 0,2-2-4 0,0 3 14 15,-3-1-18-15,1-1 17 0,1 1-7 0,-1-1 3 16,-1 4-10-16,1-1 10 0,-2-3-7 0,1 2 11 16,-1 2-13-16,2-1 15 0,-2 3-13 0,0-1 13 15,1-2-3-15,-1 2-2 0,-1 3 1 0,4-2 1 16,-1-1-5-16,-1 1 0 0,-1 3-2 16,2-3 1-16,1 5 2 0,-2-6-3 0,-1 5-11 0,5-1 12 15,-2 2 4-15,-1-1 0 0,3 0-1 0,-2 2 2 16,-1 0-1-16,4 1 2 0,-3 1-1 0,4-1 1 15,-4 1 1-15,2 2-3 0,3 7 4 0,-5-18 1 16,5 18 0-16,-7-12-3 0,7 12-3 0,-3-17 0 16,3 17-9-16,-6-16 0 0,6 16 1 0,-2-12 4 15,2 12-6-15,-6-14-1 0,6 14-10 0,-4-16-5 0,4 16-2 16,-1-11 6-16,1 11 2 0,-2-15 2 0,2 15 1 16,0-11 2-16,0 11 7 0,-1-16-5 0,1 16 8 15,0-10 2-15,0 10 4 0,-4-12 1 16,4 12-1-16,-3-12 3 0,3 12-1 0,0-11 2 0,0 11 1 15,-5-11-2-15,5 11 1 0,0 0 1 0,0-10 0 16,0 10-4-16,0 0 6 0,-4-12-4 0,4 12 0 16,0 0 0-16,0 0-2 0,-2-10 3 0,2 10 0 15,0 0 0-15,0 0 3 0,0 0-3 0,-2-9 3 16,2 9-7-16,0 0 3 0,0 0 5 0,0 0 0 16,0 0-4-16,0 0 2 0,0 0-1 0,-6-8 1 0,6 8-1 15,0 0 4-15,0 0-5 0,0 0-1 0,-13-6 3 16,13 6-1-16,0 0 0 0,0 0-2 0,-14-5 4 15,14 5-2-15,0 0-5 0,-18-3 4 0,18 3 3 16,0 0-5-16,-21-1 4 0,21 1-1 16,0 0-2-16,-21-1 1 0,21 1-2 0,0 0 2 15,-27 0-3-15,27 0 4 0,-16 0 2 0,16 0-1 16,-19 0 1-16,19 0-1 0,-21 0 1 0,21 0-7 0,-27-2 10 16,27 2-5-16,-26-1-2 0,26 1 1 0,-35-3 2 15,15 1-3-15,3 1-1 0,-4 1 4 0,0-1-1 16,-1-3 0-16,1 1 0 0,-3 3 0 0,1-2 3 15,2 0-2-15,4-2 3 0,-4 2 2 0,2 1-7 16,1 0-3-16,-1-2 3 0,-2-1-3 0,6 4 2 16,-1-4 3-16,-1 1-2 0,17 3 1 15,-26-2 0-15,26 2-2 0,-26-6 0 0,26 6 2 0,-27-4-3 16,27 4 3-16,-26-5-3 0,26 5 2 0,-28-3-2 16,13 0-3-16,-3 0 2 0,-2 0-14 0,2 2-4 15,-1-5-1-15,-4 4 0 0,-4-2-3 0,0 3-12 16,1-1 22-16,-3-2-1 0,0 3 5 0,-1-2 3 15,-1-1 4-15,4 0 1 0,-2 1-2 0,0-1 4 16,0 1-2-16,5-2 1 0,-3 5-1 0,0-3 3 0,-1-2-7 16,4 1 9-16,-3 1-3 0,3 0 1 0,-2 0 0 15,6-2-2-15,-3 4 6 0,2 0-4 0,-3 0 2 16,2-4-1-16,-2 3-1 0,1-2 2 0,-1 3-2 16,-2-4-1-16,-2 4-7 0,0-4 8 15,3 4-1-15,-3-2-2 0,-1 3 3 0,4-4-2 16,-4 2-6-16,2 0-3 0,-2 0 0 0,3 1-1 15,0-3 3-15,2 3 0 0,-1 0 5 0,4 1-3 0,-3-1 3 16,1 1 5-16,-2 0-4 0,4-4 0 0,-2 4-2 16,1 0 6-16,-1 4-11 0,-1-4 5 0,5 1-2 15,-7-1 2-15,6 1 4 0,-3-1-11 0,-3 1-1 16,4 3-3-16,-2-3-1 0,-2 1-8 0,-3 0 6 16,0 0-1-16,1-1-2 0,-1 2 0 0,1-2 0 15,-2 1 6-15,-1-1 0 0,3-1 2 0,-4 4 2 16,1-3 8-16,2-6-5 0,0 9 1 0,-3-4 2 15,3 0-1-15,4-4 1 0,-7 4 2 0,7-1 8 16,0 1-9-16,2 0 1 0,1 0 2 0,-1 0-1 16,3-2 1-16,-1 2 3 0,0 0 7 0,0 0-11 15,0-1-1-15,0 1 3 0,0 0-3 0,1 0 5 16,0 1 0-16,1-1 1 0,-2 0-2 0,0 0-3 16,-1 0 3-16,1 0 3 0,0 0-3 0,-1 0 10 0,-1 0-9 15,2 0 0-15,-1-1 1 0,-2 1-48 0,5 0 56 16,-7-3-2-16,5 2 5 0,0 1-9 0,-1-2 1 15,1 0-1-15,-2 0-9 0,3 1 9 0,2-3-3 16,-3 3 5-16,3 0-5 0,-2 0 2 16,2-3-2-16,-1 3 0 0,1-1-4 0,-1 2 2 15,-2-2 14-15,2 2-15 0,-1 0-4 0,0 0 6 16,-1 0-5-16,-2 0 3 0,2 0-8 0,-4 0 15 0,4 0-5 16,-3 2 1-16,-3 0 3 0,-1-1-3 0,-1-1 0 15,2 4 6-15,1-3-6 0,-1-1-2 0,0 1 0 16,3-1 1-16,-5 1 0 0,3-1 2 0,2 4 6 15,-1-4-9-15,0 1 1 0,0-1 0 0,1 0 1 16,-2 2 2-16,-3 0-5 0,0 0 8 0,0-2-6 16,2 1-2-16,-2 2 3 0,0-2-1 0,1 1 2 15,0-1-5-15,-1 4 1 0,0-4 3 0,1 0-2 0,0 3 1 16,3-3 3-16,-1 3 1 0,2-2-4 16,0-1-1-16,5-1 5 0,-2 4-6 0,0-3 3 15,2-1 0-15,1 1-1 0,0-1 8 0,2 0-5 16,16 0-6-16,-29 0 3 0,29 0 2 0,-27 0-3 15,27 0 4-15,-21 0 2 0,21 0-5 0,-22 0-1 16,22 0 2-16,-21 0-2 0,21 0 3 0,-21 0 0 16,21 0 2-16,-18 0-5 0,18 0 1 0,0 0 0 0,-27 1 3 15,27-1-8-15,-19 0 1 0,19 0 2 0,-16 4 8 16,16-4-5-16,0 0-3 0,-23 1-1 0,23-1 3 16,0 0 1-16,-19 2 0 0,19-2 6 0,0 0-7 15,0 0-1-15,-16 1-5 0,16-1 6 16,0 0 1-16,0 0-6 0,0 0 10 0,0 0-8 15,0 0 0-15,0 0-3 0,0 0 2 0,-19 0-28 0,19 0-46 16,0 0-49-16,0 0-55 0,0 0-67 0,0 0-34 16,11 6-314-16,-11-6-112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8:49.840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A8FE947-4A05-460D-A232-7A6DD0B6FAA3}" emma:medium="tactile" emma:mode="ink">
          <msink:context xmlns:msink="http://schemas.microsoft.com/ink/2010/main" type="inkDrawing" rotatedBoundingBox="24456,10694 25531,14875 22373,15687 21297,11506" shapeName="Other">
            <msink:destinationLink direction="with" ref="{BF240C0C-C654-4D47-8851-7E5FEBAC40FF}"/>
          </msink:context>
        </emma:interpretation>
      </emma:emma>
    </inkml:annotationXML>
    <inkml:trace contextRef="#ctx0" brushRef="#br0">-14 4550 67 0,'0'0'244'0,"0"0"-30"0,0 0-17 0,0 0-8 0,0 0-34 15,0 0 36-15,0 0-49 0,0 0 31 0,0 0-43 16,0 0 47-16,0 0-57 0,-14 5 47 0,14-5-62 16,0 0 36-16,0 0-64 0,0 0-1 0,0 0 0 15,0 0 34-15,0 0-63 0,0 0 38 0,0 0-48 16,0 0 34-16,0 0-49 0,0 0 38 0,0 0-42 15,0 0 22-15,0 0-32 0,0 0 32 16,0 0-40-16,0 0 32 0,0 0-34 0,0 0 39 0,0 0-50 16,0 0 24-16,0 0 38 0,0 0-26 0,0 0 36 15,0 0-27-15,0 0 24 0,21-5-20 0,-21 5 26 16,14-4-26-16,-14 4 20 0,19-9-20 0,-7 4 16 16,4 3-19-16,-5-4 15 0,3-1-16 0,4 0 7 0,-2 0-23 15,0 0 15-15,5-2-18 0,-7 2 10 16,7 0-18-16,0-1 14 0,-5-3-21 0,5 6 20 15,-2-5-21-15,2 3 10 0,0-2-7 0,0 2 14 0,-3-3-18 16,4 1 15-16,-1 2-14 0,0-1 13 0,1-3-16 16,-1 3 17-16,1 1-12 0,3-5 10 15,-3 1-25-15,2 1 14 0,2-3 13 0,1 2-13 16,2-3 17-16,0 2-14 0,0-2 10 0,0 1-17 16,-2 0 1-16,2 0 4 0,-5 4-2 0,1-2 3 15,1-2-2-15,-2 2 2 0,2-1 1 0,-5 4-1 0,4-3-2 16,-1 1 2-16,-1 1 8 0,-2-1-5 0,1-1-2 15,2 4 0-15,-3-3 0 0,-2 0-1 0,5 3-1 16,-4-4 6-16,1 3-3 0,-1 0-2 0,1-2-1 16,0 2 4-16,2 0-3 0,-3 1 0 0,1-4 2 15,-1-1-1-15,4 4 1 0,-4-2 1 0,3 0 1 16,-2 1-4-16,4-3 5 0,-4 1-7 16,2 0 5-16,1 3-3 0,-3-3 4 0,1 1-3 0,2 0 1 15,-5 0 5-15,6-1-5 0,-3 2 2 0,0 0 0 16,1-3 1-16,-2 0-3 0,1 5 1 0,-1-1 5 15,-2-3-8-15,2 3 4 0,-3 1-5 0,3-4 5 16,-2 3 0-16,-3 1 0 0,5-4 0 0,-2 1-1 16,-1 3 1-16,1-3 12 0,-1 1-14 0,1 0 10 15,0-1-7-15,-1 0 8 0,-1 3-16 0,1-7 13 16,-3 6-11-16,-1-1 11 0,4-1-14 0,-1-2 12 0,-2 5-14 16,-1-5 12-16,1 2-12 0,-3 1 10 0,1-2-10 15,2 1 14-15,-2-1-15 0,-2 3 17 16,3-4-15-16,-3 1 13 0,2 1-13 0,-1-1 10 0,0 3-7 15,-2-3 5-15,3 1-9 0,-2 0 9 0,-1-1-10 16,2 3 13-16,-2-3-12 0,1 3 13 0,-1-6-1 16,1 6-2-16,-3-3-12 0,2 2 13 0,1-1-11 15,-1-4 14-15,1 2-9 0,-1 1 9 0,-2-1-15 16,0 1 17-16,3-2-15 0,-2 0 10 0,-2-2-11 16,4 0 1-16,-3 0 0 0,2 1 4 0,-2-3-2 0,3 1 0 15,-1-1 0-15,-4-1 6 0,7 2-5 0,-5 0 0 16,0 2 2-16,0-4 2 0,-2 3-2 0,1-4-1 15,1 3 6-15,-2-1-4 0,2 1 0 16,-1-1-1-16,-3-2 2 0,3 2 1 0,-4 0-1 16,2 0 8-16,-2-1-53 0,4-1 48 0,-6 0-43 15,4 0 51-15,0 0-7 0,-2 2 5 0,2-2-8 16,-4-1 0-16,4 2-3 0,-2-1-1 0,2 0 2 0,-3 1-2 16,3-1 6-16,-2 0-4 0,0 3-2 0,0-3-1 15,-3 0 3-15,5 1-1 0,-2-1-2 0,-3 4 6 16,4-4-7-16,-3 3 17 0,1-3-18 0,-2 0 6 15,0 3-11-15,0-3 16 0,1-1-13 0,3 2 12 16,-4-1-17-16,0 0 16 0,0 4-11 0,1-6 11 16,-1 5-17-16,2-1 15 0,-2-2-12 15,0 4 15-15,0-2-16 0,0 3 12 0,0-5-12 0,0 3 16 16,0 2-12-16,0-3 10 0,0 2-11 0,-2 2 16 16,1-2-12-16,1-1 11 0,-5 2-16 0,5-1 14 15,-3 1-14-15,-1-3 14 0,1 2-15 0,-2-3 3 16,2 7 1-16,0-7-1 0,-4 4 1 0,4 0-1 15,-2-1 4-15,-1-1-1 0,3 2-1 0,-2 0 2 16,-1 0 6-16,2-3-10 0,0 6 3 0,-3-7-1 16,4 6 0-16,-2-6 3 0,-1 6-2 0,2-5 5 0,-2 4-4 15,1-3 2-15,2 2 0 0,-3-1-1 0,1 3-3 16,-2-6-1-16,6 6 4 0,-6-3-7 16,1-1-2-16,-2 2-1 0,2 0 4 0,-1-1 4 15,2-1-6-15,-4 2 4 0,4 1-3 0,-5-1 0 16,5 2-1-16,-4-4 5 0,1 2-2 0,0 0-4 15,-2 1 14-15,0-1-10 0,2 0 3 0,0-2 11 16,-1 5-14-16,-2-4 9 0,4 4-12 0,-2-4 14 0,-3 0-21 16,4 4 17-16,-1-4-16 0,-3 4 11 0,4-4-11 15,-4 5 13-15,4-3-13 0,-4 0 14 0,-2 0-21 16,-1-2 17-16,3 2-22 0,-6-1 21 0,2 0-23 16,1-2 23-16,-4 5-24 0,3-4 24 0,0 3-19 15,-3 2 22-15,1-2-8 0,1 0 7 16,-1-1-12-16,-1 1 19 0,6 2-21 0,-2 1 22 15,1-1-19-15,0 0 25 0,-1 0-24 0,2 2 25 0,2 0-26 16,-2-4 23-16,0 3-21 0,-1 1 24 0,-1-1-24 16,3-1 18-16,0 2-13 0,-2-2 18 0,1 3-25 15,-3-3 26-15,2 0-21 0,-4 3 18 0,-4-5-24 16,1 0 24-16,3 2-25 0,-8 1 21 0,4-1-26 16,-4 1 26-16,2 0-16 0,-3-2 10 0,4 4-12 15,-4-3 23-15,6 2-26 0,-3 1 24 0,2-2-21 16,1 0 25-16,0 1-24 0,2 1 21 0,1 0-18 0,1 2 22 15,2-2-25-15,-1 0 26 0,0-1-18 16,3 4 16-16,-1-3-22 0,1 0 23 0,-2 2-25 16,3-1 22-16,0-2-21 0,0 1 21 0,-3 2-20 15,2-2 19-15,-1 0-15 0,4 2 17 0,-4-2-24 16,1 0 22-16,-2 0-18 0,1 0 15 0,-4 0-16 16,4-2 21-16,-2 1-23 0,0 1 24 0,-3 0-25 0,3 0 23 15,-4 0-22-15,3-2 24 0,-4 0-26 0,2 0 23 16,1 2-20-16,0-2 21 0,1 1-26 0,-1 4 28 15,0-4-22-15,1 1 19 0,-1-2-23 0,0 4 2 16,2-3 7-16,0 0 0 0,-1 1-5 0,1 4 6 16,1-6 0-16,1 6 4 0,-1-4-5 15,-1 2 3-15,2-1 0 0,-1 0 3 0,1 4 1 16,-4-5-3-16,4 2 0 0,-1 0 1 0,1 3 11 0,0-2-14 16,-1 1 2-16,1-1-4 0,-1 1 5 0,1-1-2 15,14 4 5-15,-23-5-5 0,23 5 1 0,-25-7 2 16,25 7 1-16,-23-4-4 0,23 4 1 0,-21-6 6 15,21 6-4-15,-17-5 0 0,17 5 0 0,-20-4-1 16,20 4-1-16,-16-7 1 0,16 7 5 0,-14-3-4 16,14 3-2-16,0 0 3 0,-18-4-2 0,18 4 0 15,0 0 0-15,-11-3 7 0,11 3-7 0,0 0-2 0,0 0 1 16,-14-6-2-16,14 6 0 0,0 0 0 16,0 0 1-16,-12-4-7 0,12 4-1 0,0 0-3 15,-9-7 2-15,9 7 2 0,0 0-1 0,0 0 2 16,-11-8 4-16,11 8-3 0,0 0 3 0,-8-7-1 15,8 7 2-15,0 0 7 0,0 0-5 0,-10-9 2 16,10 9-2-16,0 0-2 0,0 0 3 0,-8-9-1 16,8 9 6-16,0 0-7 0,0 0-2 0,0 0 4 0,-10-5-2 15,10 5-1-15,0 0 0 0,0 0 2 0,0 0 3 16,0 0-2-16,0 0 0 0,-6-10-1 0,6 10 0 16,0 0-2-16,0 0 16 0,0 0-16 0,0 0-4 0,0 0-1 15,0 0 0-15,0 0 1 0,0 0 6 16,0 0-7-16,0 0 6 0,-3 11-2 15,3-11 1-15,0 13 0 0,0-3-2 0,0 2 5 16,0 1 4-16,0 2 20 0,0 4-31 0,0-2 28 0,0 4-30 16,0-2 32-16,0 3-31 0,1-3 29 0,-1 7-31 15,0-5 28-15,0 2-31 0,0-1 32 0,0 0-32 16,0-1 29-16,0-3-29 0,0 2 28 0,-1-1-26 0,1 0 31 16,-2-3-32-16,2-3 31 0,0 2-27 0,0-4 28 15,-3 1-23-15,3-12 28 0,0 18-27 0,0-18 28 16,0 13-26-16,0-13 22 0,0 0-26 0,0 0 22 15,0 0-23-15,0 0 25 0,-11-6-30 0,11 6 26 16,-7-19-23-16,4 6 19 0,1 0-26 16,1-5 30-16,-1 3-31 0,-1-4 29 0,1 1-27 15,1-1 8-15,-2 0-1 0,1 0-1 0,2-3 3 0,-2 3 0 16,2-1-5-16,-1 2 9 0,1-6 0 0,0 3 2 16,-4 2-1-16,4 0 0 0,0-3-4 0,0 3 3 15,-1-2 4-15,1-2-8 0,0 4 4 0,-2-3 23 16,2 1-31-16,2 0 25 0,-2 1-30 0,0 1 14 15,0-2-5-15,1 6 16 0,-1-3-21 0,0 3 26 16,0-2-32-16,0 4 32 0,4 0-32 0,-4 2 32 0,1 1-32 16,-1 10 28-16,0-21-24 0,2 11 23 15,-2 10-25-15,0-16 26 0,0 16-29 0,5-17 29 16,-5 17-25-16,3-10 22 0,-3 10-30 0,0-13 31 16,0 13-11-16,0 0 5 0,6-11-22 0,-6 11 27 15,0 0-29-15,12-8 32 0,-12 8-32 0,0 0 31 16,14-3-25-16,-14 3 27 0,0 0-29 0,21 0 27 15,-21 0-24-15,18 2 28 0,-18-2-30 0,22 1 28 16,-4-2-27-16,-1 2 30 0,4 3-25 0,2-4 24 0,4 0-28 16,2 0 31-16,4 0-32 0,3 2 30 0,1-2-23 15,4 2 17-15,3 1-22 0,-1-3 25 0,0 2-30 16,1 0 33-16,-1 2-32 0,-1 0 34 16,-2-1-32-16,-3 2 31 0,-7-2-32 0,-1 1 25 15,0-1-23-15,-8-2 30 0,1 6-25 0,-4-5 29 16,0-1-12-16,-4 4 34 0,-14-5-11 0,26 3 37 15,-26-3-10-15,20 4 11 0,-20-4-14 0,0 0 6 0,21 0-9 16,-21 0-6-16,0 0-17 0,0 0 8 0,0 0-17 16,0 0 2-16,0 0-15 0,0 0 10 0,0 0-15 15,12-4 13-15,-12 4-18 0,0 0 12 0,0 0-15 16,0 0 8-16,0 0-11 0,0 0 2 0,0 0-48 16,0 0-26-16,0 0-75 0,0 0-34 0,0 0-144 15,0 0-53-15,0 0-89 0,0 0-289 16,0 0-280-16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8:58.363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16DB01F-FEE1-4811-BA82-1842901A2113}" emma:medium="tactile" emma:mode="ink">
          <msink:context xmlns:msink="http://schemas.microsoft.com/ink/2010/main" type="inkDrawing" rotatedBoundingBox="22724,13745 24691,13566 24694,13597 22727,13776" shapeName="Other"/>
        </emma:interpretation>
      </emma:emma>
    </inkml:annotationXML>
    <inkml:trace contextRef="#ctx0" brushRef="#br0">109 154 37 0,'0'0'156'0,"-15"3"-23"0,15-3 2 0,-14 4-16 16,14-4 19-16,-15 3-30 0,15-3 19 15,-14 3-23-15,14-3 20 0,0 0-36 0,-16 3 18 16,16-3-33-16,0 0 18 0,-15 5-38 0,15-5 28 0,0 0-35 16,0 0 25-16,-11 5-36 0,11-5 33 0,0 0-43 15,0 0 44-15,0 0-46 0,0 0 46 0,-10 6-32 16,10-6 53-16,0 0-40 0,0 0 13 0,0 0-1 15,0 0 4-15,17 3 1 0,-17-3 6 0,19 1 11 16,-19-1 14-16,24-1-19 0,-7-1-4 0,1 1-2 16,5-2-7-16,1 0-6 0,5 2 21 0,-1-6-41 15,3 3 19-15,6-1-30 0,0-1 29 0,4 2-33 0,0-2 16 16,2-3-22-16,-1 6 15 0,-2-3-23 16,5-1 1-16,-5 1-4 0,1 1 21 0,3 2-26 15,-4-3 24-15,-2 1-25 0,2 1 21 0,-1 0-20 16,-2-1 21-16,-3 3-21 0,-1-2 23 0,-2 1-21 15,2 2 19-15,-2-2-16 0,-2 2 18 0,0-1-23 16,0 0 20-16,-2 1-17 0,2-1 14 0,0 0-22 16,-1-1 25-16,-2 1-24 0,-2 2 17 0,3 0-22 15,-4-4 23-15,3 3-18 0,-2 1 18 0,5-2-15 0,-9 0 17 16,8 2-18-16,-4-2 18 0,3 1-16 0,-1-1 12 16,-2 0-13-16,-2 1 15 0,-1-1-19 0,0 0 14 15,1 0-17-15,-1 1 15 0,-5-3-13 0,4 2 18 16,-20 2-18-16,28-3 16 0,-28 3-19 15,26-2 16-15,-26 2-13 0,23 0 15 0,-23 0-18 0,20-2 13 16,-20 2-12-16,18-1 13 0,-18 1-16 0,19 0 14 16,-19 0-12-16,16-2 12 0,-16 2-9 0,0 0 12 15,23-2-18-15,-23 2 17 0,0 0-13 0,25-1 10 16,-25 1-12-16,0 0 18 0,21-3-18 0,-21 3 18 16,0 0-17-16,16-1 19 0,-16 1-20 0,0 0 19 15,0 0-23-15,15-2-2 0,-15 2-61 0,0 0-25 0,0 0-115 16,0 0-34-16,8-8-133 0,-8 8-58 0,0 0-363 15,0 0-328-15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8:59.263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09BE361-6FE1-422E-A177-428CC43A74B4}" emma:medium="tactile" emma:mode="ink">
          <msink:context xmlns:msink="http://schemas.microsoft.com/ink/2010/main" type="inkDrawing" rotatedBoundingBox="22803,13989 24638,13648 24647,13701 22813,14042" shapeName="Other"/>
        </emma:interpretation>
      </emma:emma>
    </inkml:annotationXML>
    <inkml:trace contextRef="#ctx0" brushRef="#br0">0 348 89 0,'0'0'175'15,"0"0"-19"-15,0 0-14 0,0 0-3 0,0 0-7 16,0 0 6-16,0 0-1 0,14-6 1 0,-14 6-10 16,14-5-5-16,-14 5-8 0,21-8-2 0,-21 8-38 0,24-8 26 15,-9 3-44-15,-1 2 35 0,1-3-49 0,2 1 54 16,1 2-47-16,-2-6 45 0,3 6-44 0,0-3 37 16,2 0-49-16,2 0 6 0,-1-1 2 0,1 1 5 15,2 0-7-15,-1 3 3 0,5-6-9 0,-3 2 3 16,3 4-3-16,-2-5-1 0,2 2 11 0,0-1-13 15,0-2-2-15,0 6 2 0,1-4-5 0,-1 1 3 16,0 2-5-16,0-5 3 0,0 4-6 0,-2 1-10 0,2-3 3 16,0-1-2-16,0 4 2 0,-4 0 0 15,3 0 1-15,-3-1 1 0,1-1 2 0,-2 1-4 16,2-1-4-16,-2 3 0 0,-3-1 20 0,4-1-29 16,-4 1 24-16,-3-2-30 0,4 2 26 0,-1 0-28 15,0 4 23-15,0-5-21 0,-2 2 16 0,2 0-22 16,-4 0 25-16,3-2-29 0,-3 2 23 0,3 1-21 15,-1 0 23-15,-3 1-29 0,0-2 28 0,2 2-24 0,-2-1 23 16,0 1-23-16,-16 1 21 0,27-3-18 0,-27 3 16 16,27-3-23-16,-27 3 30 0,24-1-28 0,-24 1 27 15,29-4-24-15,-29 4 25 0,26-2-25 0,-26 2 25 16,27-5-26-16,-27 5 25 0,26-1-27 0,-26 1 24 16,25-3-21-16,-25 3 18 0,23-3-22 15,-23 3 32-15,19-1-32 0,-19 1 28 0,0 0-26 16,26 0 30-16,-26 0-29 0,0 0 21 0,21-4-23 15,-21 4 23-15,0 0-22 0,14-2 25 0,-14 2-22 0,0 0 14 16,0 0-19-16,21-1 25 0,-21 1-24 0,0 0 23 16,0 0-23-16,21-4 24 0,-21 4-27 0,0 0 31 15,19-3-28-15,-19 3 23 0,0 0-24 0,18-1 26 16,-18 1-24-16,0 0 10 0,14-4-5 0,-14 4 20 16,0 0-24-16,0 0 23 0,15-4-18 0,-15 4 19 0,0 0-26 15,0 0 28-15,0 0-25 0,0 0 19 16,0 0-21-16,0 0 22 0,0 0-24 0,17-2 21 0,-17 2-27 15,0 0 0-15,0 0-76 16,0 0-21-16,0 0-132 0,0 0-64 0,-17 2-85 0,17-2-371 16,0 0-283-16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9:01.617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C570BA6-58FC-4785-BC28-2D1F137C340B}" emma:medium="tactile" emma:mode="ink">
          <msink:context xmlns:msink="http://schemas.microsoft.com/ink/2010/main" type="inkDrawing" rotatedBoundingBox="21274,8900 23478,8906 23477,9030 21273,9024" shapeName="Other"/>
        </emma:interpretation>
      </emma:emma>
    </inkml:annotationXML>
    <inkml:trace contextRef="#ctx0" brushRef="#br0">30 0 64 0,'0'0'133'0,"0"0"4"0,-14 3-17 0,14-3 0 0,0 0-11 15,0 0-8-15,0 0-9 0,-18 4-2 0,18-4-11 16,0 0-7-16,0 0-8 0,0 0-7 0,0 0-8 15,0 0-3-15,0 0 5 0,0 0 5 0,0 0-1 16,0 0 1-16,0 0 11 0,0 0 14 0,6 9 31 16,-6-9-23-16,16 1-4 0,-16-1 11 0,21 5-4 15,-21-5 6-15,28 4-9 0,-9-2 7 0,-2-1-48 16,4 3 37-16,0-4 5 0,2 0 7 0,2 0-7 0,4 0-5 16,2 0-3-16,2 0-1 0,-1 0-11 15,2 0-6-15,3 0-2 0,5-4-3 0,-1 3-8 16,1-1-3-16,0 0-4 0,1 0-6 0,-3 2-1 15,2-1-5-15,1-3-1 0,-1 4-4 0,0 0-39 16,-5 0 44-16,-2 0-2 0,5 4-2 0,-8-3-42 16,3-1 46-16,-1 2-5 0,-3 0-2 0,2 0 9 15,-2-2-5-15,-2 5 1 0,0-5 3 0,-1 2 6 0,0-1 1 16,1 3-1-16,-2-3 10 0,0 0-43 0,-3 0 49 16,2-1-46-16,0 4 50 0,1-3-46 0,-2-1 44 15,4 3-51-15,-5-3 45 0,5 1-52 0,-6-1 48 16,4 2-54-16,-6-2 46 0,5 0-50 15,-4 0 50-15,-1 1-50 0,0-1 42 0,-21 0-50 16,37 4 48-16,-37-4-48 0,28 0 46 0,-28 0-49 16,28 1 53-16,-28-1-55 0,24 1 51 0,-24-1-48 15,22 0 47-15,-22 0-46 0,21 1 49 0,-21-1-46 0,21 0 43 16,-21 0-48-16,19 4 49 0,-19-4-48 0,21 0 51 16,-21 0-52-16,21 0 50 0,-21 0-51 0,18 0 50 15,-18 0-51-15,22 0 52 0,-22 0-52 0,21 0 52 16,-21 0-47-16,0 0 44 0,27 0-48 0,-27 0 46 15,0 0-45-15,23 0 48 0,-23 0-52 0,0 0 51 16,21 0-48-16,-21 0 50 0,0 0-53 16,22 0 51-16,-22 0-47 0,0 0 50 0,19-4-55 0,-19 4 51 15,0 0-49-15,21 0 51 0,-21 0-50 0,0 0 51 16,24-1-49-16,-24 1 47 0,0 0-50 0,21-1 47 16,-21 1-47-16,0 0 51 0,19-1-49 0,-19 1 48 15,0 0-44-15,0 0 50 0,16-4-50 0,-16 4 51 16,0 0-45-16,0 0 49 0,0 0-50 0,0 0 41 15,0 0-51-15,0 0 48 0,0 0-56 0,0 0 50 0,0 0-51 16,0 0 50-16,-21-1-60 0,21 1 37 0,-20 0-56 16,20 0 39-16,-24-2-42 0,24 2 46 0,-29 0-31 15,29 0 35-15,-29 0-3 0,29 0-2 16,-29 0-5-16,29 0-12 0,-32-1-9 0,11-2 3 16,3 3-4-16,-1-1 2 0,-2 1 0 0,0 0 8 15,-1-4 0-15,1 4 3 0,-1 0 9 0,-3 0-5 16,0 0 2-16,-2 4 3 0,-2-4 8 0,0 1-4 0,-3 2 3 15,3 0-37-15,-3-2 49 0,0 4-41 0,0-3 52 16,1 2-44-16,-1-1 50 0,3-3-41 0,0 4 46 16,4-3-40-16,-1 1 41 0,3 1-48 0,3-2 56 15,-1 0-47-15,0 3 41 0,3-3-49 0,1 1 50 16,-1-2-45-16,-1 4 44 0,19-4-43 0,-28 1 45 16,28-1-43-16,-25 3 48 0,25-3-49 0,-28 3 47 15,28-3-47-15,-28 1 48 0,28-1-42 0,-33 2 41 16,19 0-52-16,-4 0 50 0,-1-2-47 0,3 1 46 15,-3-1-43-15,-2 0 43 0,3 4-48 0,-1-4 54 16,-2 1-50-16,5-1 44 0,-3 2-45 0,19-2 51 16,-29 0-46-16,29 0 41 0,-29 0-45 0,29 0 46 15,-27 0-47-15,27 0 45 0,-24 0-43 0,24 0 44 16,-27-2-3-16,27 2 7 0,-21 0-17 0,21 0-3 16,-21 0 4-16,21 0-7 0,-23 0-1 0,23 0 1 0,-20 0-2 15,20 0-3-15,-23 0 1 0,23 0 4 0,-27 0-5 16,27 0 2-16,-21 0 4 0,21 0-47 0,-24 2 50 15,24-2-4-15,-21-2 4 0,21 2-6 16,-19 2 0-16,19-2 1 0,0 0-3 0,-23 1-1 16,23-1-1-16,0 0 0 0,-16 0-43 0,16 0 48 15,0 0-2-15,0 0-2 0,0 0-38 0,-19 3 47 16,19-3-47-16,0 0 53 0,0 0-45 0,0 0 47 0,0 0-46 16,0 0 49-16,0 0-48 0,0 0 47 0,-6 7-42 15,6-7 30-15,0 0-70 0,0 0 25 0,0 0-78 16,0 0-1-16,0 0-49 0,0 0-58 0,0 0-59 15,0 0-94-15,0 0-272 0,0 0-159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9:05.257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EA997B5-6750-46F7-BD26-21F0C6834CD4}" emma:medium="tactile" emma:mode="ink">
          <msink:context xmlns:msink="http://schemas.microsoft.com/ink/2010/main" type="inkDrawing" rotatedBoundingBox="28554,14344 30751,14162 30755,14212 28559,14395" shapeName="Other"/>
        </emma:interpretation>
      </emma:emma>
    </inkml:annotationXML>
    <inkml:trace contextRef="#ctx0" brushRef="#br0">13 214 19 0,'0'0'174'0,"0"0"46"16,0 0-67-16,0 0 42 0,0 0-55 0,0 0 49 15,0 0-54-15,-16 3-3 0,16-3 4 0,0 0-27 16,0 0-3-16,0 0-3 0,0 0-2 0,0 0-5 15,0 0-2-15,0 0-8 0,0 0-3 0,0 0-17 16,0 0-5-16,0 0-4 0,0 0 0 0,0 0-6 0,0 0 1 16,0 0-4-16,15-3-2 0,-15 3 6 0,19-4 0 15,-19 4-4-15,21-4-3 0,-7 2 1 0,1 1 4 16,2-4 0-16,1 3-1 0,0-2 1 16,3-1 0-16,-1 2 6 0,6-2-11 0,-2-1-14 15,2 3-14-15,0-4 26 0,2 2-6 0,-2 0-2 16,1 2 5-16,2-3-6 0,-3 3 3 0,1-1-1 15,5 1-8-15,-6-3 6 0,1 5 2 0,2-3 1 16,0 1 0-16,0 1-8 0,-2-1 2 0,0 1-3 0,2-2 2 16,-1 3-5-16,0-3 6 0,1 4 5 15,0-2-1-15,2 1 5 0,-2 1-3 0,3-4-7 16,0 4 6-16,-3-2-7 0,4 1 3 0,1 1-3 16,-2 0-3-16,0-2 2 0,0 0-4 0,2 1-6 0,-4-2 0 15,4 2-10-15,-3-1 9 0,2 1-10 0,-2 1 8 16,1-4-11-16,-3 3 8 0,1 0-10 15,-1 0 12-15,-2-3-11 0,2 3 10 0,-2-1-13 16,2 0 6-16,-5 0 3 0,5 2 8 0,0-1-3 0,-3-3 2 16,1 3-6-16,2-1 5 0,-3-2-8 0,1 3 6 15,-1-1-9-15,-1-2 2 0,1 3-1 0,-2-2 6 16,0 0-11-16,-1 2 1 0,-3-3 1 0,1 3 2 16,-3 0-4-16,1 0 3 0,-1-3 0 0,-18 4-2 15,27-3 0-15,-27 3 0 0,29-1 1 0,-29 1-4 16,21-3-11-16,-21 3 15 0,19-1 3 0,-19 1-1 15,18-2-5-15,-18 2 3 0,14-1-1 0,-14 1-7 0,0 0 2 16,18-3 4-16,-18 3 1 0,0 0 1 16,0 0-6-16,17 0 9 0,-17 0-1 0,0 0-8 15,0 0 4-15,0 0-1 0,0 0-2 0,0 0-3 16,18-1-10-16,-18 1-1 0,0 0-10 0,0 0-16 16,0 0-13-16,0 0-15 0,0 0-16 0,0 0-13 15,0 0-11-15,0 0-12 0,0 0-9 0,0 0-15 16,-10-8-25-16,10 8-18 0,0 0-4 0,-17-3-18 15,17 3-12-15,-19-1-25 0,19 1-25 0,-24 0-14 0,24 0-10 16,-29 0-195-16,9 0 14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9:06.218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CFDE564-7D0E-4DBB-9F6B-81DFAC798947}" emma:medium="tactile" emma:mode="ink">
          <msink:context xmlns:msink="http://schemas.microsoft.com/ink/2010/main" type="inkDrawing" rotatedBoundingBox="28427,14487 30748,14212 30754,14263 28433,14538" shapeName="Other"/>
        </emma:interpretation>
      </emma:emma>
    </inkml:annotationXML>
    <inkml:trace contextRef="#ctx0" brushRef="#br0">71 244 119 0,'0'0'116'0,"-14"3"57"0,14-3-72 16,-13 4 49-16,13-4-61 0,0 0 44 0,-16 3-47 16,16-3 44-16,0 0-42 0,0 0 36 0,-15 4-49 15,15-4 43-15,0 0-42 0,0 0 43 0,0 0-50 16,0 0 9-16,-14 2-5 0,14-2-2 0,0 0 8 16,0 0 6-16,0 0 9 0,0 0 6 0,0 0 1 15,0 0-1-15,17 5-9 0,-17-5 3 0,0 0 2 16,26 0 3-16,-26 0-18 0,23 1-1 0,-23-1-4 0,30-1-7 15,-12 1-5-15,-1 0-3 0,3-3 2 0,2 1-2 16,1 2-10-16,5-1 13 0,1-4-3 16,0 4-5-16,3-1-5 0,0-2-1 0,2 1-12 15,3-1-1-15,3 3 1 0,-1-4-4 0,2 2-2 16,-2-1-4-16,2-2-2 0,0 3-6 0,-3-2-5 16,2 1 4-16,-1 3-6 0,-6-2 2 0,4-1-5 15,0 1 0-15,-2-1-1 0,-2 1 4 0,-1-2 2 0,1 1 9 16,-2 1 2-16,3 0 1 0,-4 0 0 0,2-3-1 15,0 3-3-15,0-3 3 0,0 2 2 0,0-1-9 16,4 2 5-16,-1-4-2 0,-1 2-6 0,4 1 0 16,-6-4-11-16,0 5 11 0,-1-3-16 0,-1 2 6 15,-2-1-5-15,1 2 12 0,-1-4-15 0,0 6 9 16,-3-3-9-16,1 0 10 0,-5 1-11 16,0 1 8-16,-2-1-9 0,-1-1 9 0,1 2-8 15,-3-3 6-15,2 5-4 0,-1-3 6 0,-2 1-4 0,-1 0 6 16,4-1-9-16,-18 3 7 0,25-4 1 0,-25 4-4 15,28-5 1-15,-28 5 2 0,25-2-7 0,-25 2 6 16,20-5-4-16,-20 5-2 0,20-3 2 0,-20 3-8 16,21-2 10-16,-21 2-5 0,18-2 2 0,-18 2 3 15,18-1-1-15,-18 1 0 0,17-3-1 0,-17 3 3 16,18-3 1-16,-18 3-3 0,19-1-1 0,-19 1 0 16,21-4 0-16,-21 4 3 0,21-2-2 0,-21 2-2 15,19-5 1-15,-19 5 2 0,21-1-1 0,-21 1-4 16,21-4 5-16,-21 4 1 0,0 0 2 0,21-2-8 15,-21 2 7-15,0 0-1 0,21-1-2 0,-21 1 2 16,0 0 0-16,14-5-2 0,-14 5-3 0,0 0 3 16,0 0-4-16,0 0 3 0,19-1-6 0,-19 1 6 15,0 0-1-15,0 0-1 0,0 0 2 0,0 0-1 16,0 0-2-16,0 0-1 0,18 0-4 0,-18 0-11 16,0 0-24-16,0 0-28 0,0 0-38 0,0 0-50 15,0 0-49-15,0 0-86 0,0 0-120 0,0 0-59 0,0 0-403 16,0 0-432-16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6-19T06:29:15.218"/>
    </inkml:context>
    <inkml:brush xml:id="br0">
      <inkml:brushProperty name="width" value="0.10583" units="cm"/>
      <inkml:brushProperty name="height" value="0.10583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59A3900-CB90-4852-BE1C-6061F32AC6E6}" emma:medium="tactile" emma:mode="ink">
          <msink:context xmlns:msink="http://schemas.microsoft.com/ink/2010/main" type="inkDrawing" rotatedBoundingBox="17243,9009 19193,8890 19206,9108 17256,9227" shapeName="Other"/>
        </emma:interpretation>
      </emma:emma>
    </inkml:annotationXML>
    <inkml:trace contextRef="#ctx0" brushRef="#br0">21 39 47 0,'0'0'143'15,"0"0"-2"-15,0 0-11 0,0 0-5 16,0 0-4-16,0 0-8 0,0 0-7 0,0 0-5 15,-19 4-3-15,19-4-8 0,0 0-7 0,0 0-8 0,0 0-4 16,0 0 3-16,0 0-10 0,0 0 1 16,0 0 0-16,0 0-1 0,0 0 4 0,0 0 18 15,0 0 5-15,-5 8 15 0,5-8-26 0,0 0 34 16,13 6-36-16,-13-6 50 0,14 3-55 0,-14-3 52 0,18 5-56 16,-18-5 49-16,25 4-39 0,-5-4 47 0,-1 1-50 15,3-1 32-15,2 0-52 0,5 2 41 0,3-4-49 16,0 2 42-16,4 0-41 0,4-1 40 0,3 1-49 15,2-3 40-15,-2 2-51 0,1 1 41 16,4-3-46-16,-5 1 37 0,5 0-46 0,-3 2 51 16,3-1-55-16,-3-1 48 0,2 2-53 0,-1-2 47 0,-4 0-48 15,3 1 49-15,1-2-49 0,-2 2 58 0,-1-1-58 16,-1-3 54-16,1 4-49 0,-1-1 54 0,0 0-52 16,-4 0 45-16,5-2-51 0,-6 3 50 0,3-2-52 15,-6 4 50-15,-2-6-59 0,2 3 47 0,-4 1-54 16,4-3 51-16,-5 3-55 0,1 0 47 0,-1-2-50 15,-3 1 49-15,-2 2-50 0,-3-1 49 0,1-3-51 16,-1 4 49-16,-2 0-48 0,-3 0 56 0,4 0-53 0,-20 0 42 16,27 0-48-16,-27 0 51 0,24 0-50 15,-24 0 55-15,19-2-56 0,-19 2 52 0,0 0-49 16,24 0 53-16,-24 0-54 0,0 0 50 0,0 0-47 16,23 0 53-16,-23 0-55 0,0 0 50 0,0 0-51 15,0 0 51-15,0 0-51 0,0 0 51 0,0 0-54 16,0 0 41-16,0 0-57 0,0 0 44 0,0 0-66 15,-23 0 39-15,23 0-54 0,-27 2 48 0,11-2-57 0,-5 0 37 16,0 4-45-16,-6-3 45 0,1 4-39 0,-2-4 42 16,-1 4-42-16,-3-2 50 0,-1 2-37 0,-2 1 50 15,-5-1-37-15,5 2 51 0,-1-3-37 0,1 4 50 16,-2-1-42-16,2 0 48 0,5-3-37 16,1 2 41-16,-3-1-41 0,3 0 50 0,0 0-52 0,3 0 49 15,-4 1-43-15,4 0 47 0,-1-2-42 0,-1 1 38 16,-2-3-43-16,4 6 44 0,1-5-44 0,-3 4 48 15,3-3-46-15,-1 0 42 0,0 0-41 0,2 0 44 16,0-2-5-16,2 0-1 0,1 1-2 0,0-1-4 0,-1 0-3 16,1 2 1-16,-2-3-4 0,2 1 0 0,1-2-3 15,-3 1 2-15,2-1-3 0,0 0-42 16,0 0 51-16,4 0-39 0,-2 0 44 0,19 0-43 16,-32 0 47-16,32 0-41 0,-33 0 45 0,33 0-48 0,-28 0 47 15,28 0-46-15,-25 0 50 0,25 0-48 0,-24 0 42 16,24 0-43-16,-17 0 47 0,17 0-46 15,0 0 43-15,-28 0 1 0,28 0-9 0,0 0-41 0,-16 3 46 16,16-3-5-16,0 0 0 0,-17 1-3 0,17-1-1 16,0 0-3-16,0 0 4 0,0 0-6 0,-16 0 0 15,16 0-1-15,0 0 4 0,0 0-4 0,0 0 0 16,0 0 2-16,0 0-1 0,0 0 0 0,-18 2-1 16,18-2 5-16,0 0-6 0,0 0 4 0,0 0 0 15,0 0 1-15,0 0 3 0,0 0 1 0,0 0 3 0,0 0 2 16,0 0 5-16,-18 0-3 0,18 0-2 0,0 0 1 15,0 0 0-15,0 0-6 0,0 0-1 0,0 0-41 16,-16 0 45-16,16 0-41 0,0 0 45 16,0 0-40-16,-19 0 40 0,19 0-43 0,0 0 47 15,-17-2-44-15,17 2 43 0,0 0-43 0,-21-1 45 16,21 1-41-16,0 0 45 0,-20-4-46 0,20 4 40 16,0 0-44-16,-16-2 47 0,16 2-46 0,0 0 43 0,-14-1-42 15,14 1 43-15,0 0-44 0,0 0 44 0,-19-4-40 16,19 4 39-16,0 0-41 0,0 0 41 0,-15-2-41 15,15 2 40-15,0 0-41 0,0 0 41 0,0 0-39 16,0 0 40-16,-17 0-42 0,17 0 41 0,0 0-39 16,0 0 43-16,0 0-47 0,0 0 48 0,-20-2-47 15,20 2 46-15,0 0-46 0,0 0 45 16,0 0-44-16,0 0 42 0,0 0-45 0,0 0 45 0,-16-3-46 16,16 3 44-16,0 0-43 0,0 0 43 0,0 0-40 15,0 0 44-15,0 0-48 0,0 0 43 0,0 0-44 16,0 0 50-16,0 0-45 0,0 0 42 0,0 0-41 15,16 3 44-15,-16-3-45 0,0 0 44 0,21 2-38 16,-21-2 40-16,21 2-42 0,-21-2 41 0,24 0-5 16,-24 0-1-16,29 0-5 0,-11 4 0 0,-1-4-2 0,4 0-38 15,2 0 44-15,-3 0-5 0,1 0 2 0,5 0-43 16,-2 0 43-16,5 0-38 0,0 0 54 0,0 0-55 16,0-4 45-16,-2 4-44 0,2 0 48 15,0 0-43-15,-1-2 45 0,1 2-49 0,0 0 44 16,0 0-41-16,0 0 47 0,1 0-50 0,-1 0 44 15,0 0-39-15,-5 0 44 0,5 0-45 0,-3 0 46 16,3 0-42-16,-5 0 41 0,5 0-40 0,-4-2 37 0,-1 2-42 16,5 0 46-16,-3 0-43 0,-2 0 44 0,2 0-45 15,-2 0 46-15,-2 0-49 0,4 0 45 0,-4 0-46 16,1 0 51-16,-2 0-52 0,1 0 45 0,2-3-39 16,-6 3 40-16,3 0-43 0,1 0 43 0,-1 0-38 15,-2 0 41-15,-19 0-43 0,36-1 43 0,-36 1-44 16,30 0 43-16,-30 0-44 0,29-1 47 0,-29 1-45 15,26 0 52-15,-26 0-51 0,22-2 46 0,-22 2-41 16,0 0 46-16,24 0-48 0,-24 0 50 0,0 0-45 16,21 0 46-16,-21 0-48 0,0 0 46 0,0 0-45 15,19 2 41-15,-19-2-48 0,0 0 44 0,0 0-49 16,0 0 46-16,0 0-49 0,16 0 48 0,-16 0-48 16,0 0 48-16,0 0-62 0,0 0 14 0,0 0-86 15,0 0-28-15,0 0-124 0,0 0-82 0,0 0-97 0,0 0-426 16,0 0-420-16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57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6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5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0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8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5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9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7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5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24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4C7A3-DBA1-4EBD-B986-1A262D6BDB5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D2B9-BF49-4DF9-9F39-61452FDCE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5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ig_dat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26" Type="http://schemas.openxmlformats.org/officeDocument/2006/relationships/image" Target="../media/image14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.png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24" Type="http://schemas.openxmlformats.org/officeDocument/2006/relationships/image" Target="../media/image13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emf"/><Relationship Id="rId10" Type="http://schemas.openxmlformats.org/officeDocument/2006/relationships/image" Target="../media/image6.emf"/><Relationship Id="rId19" Type="http://schemas.openxmlformats.org/officeDocument/2006/relationships/customXml" Target="../ink/ink9.xml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Relationship Id="rId22" Type="http://schemas.openxmlformats.org/officeDocument/2006/relationships/image" Target="../media/image12.emf"/><Relationship Id="rId27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Introduction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7200" b="1" dirty="0" smtClean="0"/>
              <a:t>Big Data and AI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Dr</a:t>
            </a:r>
            <a:r>
              <a:rPr lang="en-US" dirty="0" smtClean="0"/>
              <a:t> Shantanu Pathak</a:t>
            </a:r>
          </a:p>
          <a:p>
            <a:r>
              <a:rPr lang="en-US" dirty="0" err="1" smtClean="0"/>
              <a:t>Ph.D</a:t>
            </a:r>
            <a:r>
              <a:rPr lang="en-US" dirty="0" smtClean="0"/>
              <a:t> Computer Engineering</a:t>
            </a:r>
          </a:p>
          <a:p>
            <a:r>
              <a:rPr lang="en-US" dirty="0" smtClean="0"/>
              <a:t>Trainer and Consultant Since last 15+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Volume (Scale)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018" y="1956776"/>
            <a:ext cx="5030405" cy="147823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 smtClean="0"/>
              <a:t>44x increase from 2009 2020</a:t>
            </a:r>
          </a:p>
          <a:p>
            <a:pPr lvl="1"/>
            <a:r>
              <a:rPr lang="en-US" dirty="0" smtClean="0"/>
              <a:t>From 0.8 </a:t>
            </a:r>
            <a:r>
              <a:rPr lang="en-US" dirty="0" err="1" smtClean="0"/>
              <a:t>zettabytes</a:t>
            </a:r>
            <a:r>
              <a:rPr lang="en-US" dirty="0" smtClean="0"/>
              <a:t> to 35zb</a:t>
            </a:r>
          </a:p>
          <a:p>
            <a:r>
              <a:rPr lang="en-US" dirty="0" smtClean="0"/>
              <a:t>Data volume is increasing exponentially </a:t>
            </a:r>
            <a:endParaRPr lang="en-US" dirty="0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224" y="3235329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25" y="1956777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24319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rgbClr val="0000FF"/>
                  </a:solidFill>
                </a:rPr>
                <a:t>Exponential increase in collected/generated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71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835" y="0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Size of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576984"/>
            <a:ext cx="11873345" cy="62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34292" y="457202"/>
            <a:ext cx="10695708" cy="6084452"/>
            <a:chOff x="1800226" y="457202"/>
            <a:chExt cx="8972549" cy="6084452"/>
          </a:xfrm>
        </p:grpSpPr>
        <p:sp>
          <p:nvSpPr>
            <p:cNvPr id="12" name="Text Box 37"/>
            <p:cNvSpPr txBox="1">
              <a:spLocks noChangeArrowheads="1"/>
            </p:cNvSpPr>
            <p:nvPr/>
          </p:nvSpPr>
          <p:spPr bwMode="auto">
            <a:xfrm>
              <a:off x="2297113" y="1358902"/>
              <a:ext cx="2825750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7" rIns="91435" bIns="45717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sz="1800" i="1" kern="0">
                  <a:solidFill>
                    <a:srgbClr val="00A4DE"/>
                  </a:solidFill>
                </a:rPr>
                <a:t>12+ TBs</a:t>
              </a:r>
              <a:r>
                <a:rPr lang="en-US" sz="1300" kern="0">
                  <a:solidFill>
                    <a:srgbClr val="000000"/>
                  </a:solidFill>
                </a:rPr>
                <a:t> </a:t>
              </a:r>
              <a:br>
                <a:rPr lang="en-US" sz="1300" kern="0">
                  <a:solidFill>
                    <a:srgbClr val="000000"/>
                  </a:solidFill>
                </a:rPr>
              </a:br>
              <a:r>
                <a:rPr lang="en-US" sz="1400" kern="0">
                  <a:solidFill>
                    <a:srgbClr val="075314"/>
                  </a:solidFill>
                </a:rPr>
                <a:t>of tweet data </a:t>
              </a:r>
              <a:br>
                <a:rPr lang="en-US" sz="1400" kern="0">
                  <a:solidFill>
                    <a:srgbClr val="075314"/>
                  </a:solidFill>
                </a:rPr>
              </a:br>
              <a:r>
                <a:rPr lang="en-US" sz="1400" kern="0">
                  <a:solidFill>
                    <a:srgbClr val="075314"/>
                  </a:solidFill>
                </a:rPr>
                <a:t>every day</a:t>
              </a:r>
            </a:p>
          </p:txBody>
        </p:sp>
        <p:sp>
          <p:nvSpPr>
            <p:cNvPr id="13" name="Text Box 38"/>
            <p:cNvSpPr txBox="1">
              <a:spLocks noChangeArrowheads="1"/>
            </p:cNvSpPr>
            <p:nvPr/>
          </p:nvSpPr>
          <p:spPr bwMode="auto">
            <a:xfrm>
              <a:off x="3662363" y="4549777"/>
              <a:ext cx="1325562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7" rIns="91435" bIns="45717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sz="1800" i="1" kern="0">
                  <a:solidFill>
                    <a:srgbClr val="00A4DE"/>
                  </a:solidFill>
                </a:rPr>
                <a:t>25+ TBs </a:t>
              </a:r>
              <a:r>
                <a:rPr lang="en-US" sz="1400" kern="0">
                  <a:solidFill>
                    <a:srgbClr val="075314"/>
                  </a:solidFill>
                </a:rPr>
                <a:t>of</a:t>
              </a:r>
              <a:br>
                <a:rPr lang="en-US" sz="1400" kern="0">
                  <a:solidFill>
                    <a:srgbClr val="075314"/>
                  </a:solidFill>
                </a:rPr>
              </a:br>
              <a:r>
                <a:rPr lang="en-US" sz="1400" kern="0">
                  <a:solidFill>
                    <a:srgbClr val="075314"/>
                  </a:solidFill>
                </a:rPr>
                <a:t>log data every day</a:t>
              </a:r>
            </a:p>
          </p:txBody>
        </p:sp>
        <p:pic>
          <p:nvPicPr>
            <p:cNvPr id="17413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4889" y="2036764"/>
              <a:ext cx="2784475" cy="254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 rot="16200000">
              <a:off x="1334295" y="3556796"/>
              <a:ext cx="1470025" cy="53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i="1" kern="0" dirty="0">
                  <a:solidFill>
                    <a:srgbClr val="00A4DE"/>
                  </a:solidFill>
                </a:rPr>
                <a:t>? TBs </a:t>
              </a:r>
              <a:r>
                <a:rPr lang="en-US" sz="1400" kern="0" dirty="0">
                  <a:solidFill>
                    <a:srgbClr val="075314"/>
                  </a:solidFill>
                </a:rPr>
                <a:t>of</a:t>
              </a:r>
              <a:br>
                <a:rPr lang="en-US" sz="1400" kern="0" dirty="0">
                  <a:solidFill>
                    <a:srgbClr val="075314"/>
                  </a:solidFill>
                </a:rPr>
              </a:br>
              <a:r>
                <a:rPr lang="en-US" sz="1400" kern="0" dirty="0">
                  <a:solidFill>
                    <a:srgbClr val="075314"/>
                  </a:solidFill>
                </a:rPr>
                <a:t>data every day</a:t>
              </a:r>
            </a:p>
          </p:txBody>
        </p: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1900238" y="4638677"/>
              <a:ext cx="1638300" cy="1509713"/>
              <a:chOff x="264585" y="4317999"/>
              <a:chExt cx="1842062" cy="2180183"/>
            </a:xfrm>
          </p:grpSpPr>
          <p:pic>
            <p:nvPicPr>
              <p:cNvPr id="17427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926" y="6117182"/>
                <a:ext cx="892629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28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585" y="4317999"/>
                <a:ext cx="1842062" cy="1788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" name="Trapezoid 18"/>
            <p:cNvSpPr/>
            <p:nvPr/>
          </p:nvSpPr>
          <p:spPr bwMode="auto">
            <a:xfrm rot="16200000">
              <a:off x="4627563" y="115889"/>
              <a:ext cx="5651500" cy="6334125"/>
            </a:xfrm>
            <a:prstGeom prst="trapezoid">
              <a:avLst>
                <a:gd name="adj" fmla="val 28745"/>
              </a:avLst>
            </a:prstGeom>
            <a:solidFill>
              <a:srgbClr val="7889FB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2075" tIns="46038" rIns="92075" bIns="46038"/>
            <a:lstStyle/>
            <a:p>
              <a:pPr>
                <a:spcBef>
                  <a:spcPct val="50000"/>
                </a:spcBef>
                <a:defRPr/>
              </a:pPr>
              <a:endParaRPr lang="en-US" sz="14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5410201" y="627065"/>
              <a:ext cx="5337175" cy="5914589"/>
              <a:chOff x="3733800" y="742950"/>
              <a:chExt cx="5337175" cy="5914589"/>
            </a:xfrm>
          </p:grpSpPr>
          <p:grpSp>
            <p:nvGrpSpPr>
              <p:cNvPr id="17419" name="Group 11"/>
              <p:cNvGrpSpPr>
                <a:grpSpLocks/>
              </p:cNvGrpSpPr>
              <p:nvPr/>
            </p:nvGrpSpPr>
            <p:grpSpPr bwMode="auto">
              <a:xfrm>
                <a:off x="3744913" y="742950"/>
                <a:ext cx="5326062" cy="5704900"/>
                <a:chOff x="3744913" y="742950"/>
                <a:chExt cx="5326062" cy="5704900"/>
              </a:xfrm>
            </p:grpSpPr>
            <p:pic>
              <p:nvPicPr>
                <p:cNvPr id="17421" name="Picture 40" descr="mobile-internet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75222">
                  <a:off x="7105650" y="858838"/>
                  <a:ext cx="942975" cy="12652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422" name="Picture 1" descr="TrendsMontage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4913" y="1103313"/>
                  <a:ext cx="4648200" cy="51927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423" name="Rectangle 4"/>
                <p:cNvSpPr>
                  <a:spLocks noChangeArrowheads="1"/>
                </p:cNvSpPr>
                <p:nvPr/>
              </p:nvSpPr>
              <p:spPr bwMode="auto">
                <a:xfrm>
                  <a:off x="7805738" y="4570413"/>
                  <a:ext cx="1265237" cy="1877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228600" tIns="228600" rIns="228600" bIns="228600">
                  <a:spAutoFit/>
                </a:bodyPr>
                <a:lstStyle/>
                <a:p>
                  <a:pPr algn="r" eaLnBrk="1" hangingPunct="1"/>
                  <a:r>
                    <a:rPr lang="en-US" i="1">
                      <a:solidFill>
                        <a:srgbClr val="00A4DE"/>
                      </a:solidFill>
                    </a:rPr>
                    <a:t>2+ billion</a:t>
                  </a:r>
                  <a:r>
                    <a:rPr lang="en-US" sz="1400">
                      <a:solidFill>
                        <a:srgbClr val="075314"/>
                      </a:solidFill>
                    </a:rPr>
                    <a:t> people on the Web by end 2011 </a:t>
                  </a:r>
                  <a:endParaRPr lang="en-US"/>
                </a:p>
              </p:txBody>
            </p:sp>
            <p:sp>
              <p:nvSpPr>
                <p:cNvPr id="17424" name="Rectangle 4"/>
                <p:cNvSpPr>
                  <a:spLocks noChangeArrowheads="1"/>
                </p:cNvSpPr>
                <p:nvPr/>
              </p:nvSpPr>
              <p:spPr bwMode="auto">
                <a:xfrm>
                  <a:off x="4297363" y="927631"/>
                  <a:ext cx="1997075" cy="11695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228600" tIns="228600" rIns="228600" bIns="228600">
                  <a:spAutoFit/>
                </a:bodyPr>
                <a:lstStyle/>
                <a:p>
                  <a:pPr algn="ctr" eaLnBrk="1" hangingPunct="1"/>
                  <a:r>
                    <a:rPr lang="en-US" i="1">
                      <a:solidFill>
                        <a:srgbClr val="00A4DE"/>
                      </a:solidFill>
                    </a:rPr>
                    <a:t>30 billion</a:t>
                  </a:r>
                  <a:r>
                    <a:rPr lang="en-US" sz="1400">
                      <a:solidFill>
                        <a:srgbClr val="075314"/>
                      </a:solidFill>
                    </a:rPr>
                    <a:t> RFID tags today</a:t>
                  </a:r>
                  <a:br>
                    <a:rPr lang="en-US" sz="1400">
                      <a:solidFill>
                        <a:srgbClr val="075314"/>
                      </a:solidFill>
                    </a:rPr>
                  </a:br>
                  <a:r>
                    <a:rPr lang="en-US" sz="1400">
                      <a:solidFill>
                        <a:srgbClr val="075314"/>
                      </a:solidFill>
                    </a:rPr>
                    <a:t> (1.3B in 2005)</a:t>
                  </a:r>
                  <a:endParaRPr lang="en-US"/>
                </a:p>
              </p:txBody>
            </p:sp>
            <p:sp>
              <p:nvSpPr>
                <p:cNvPr id="17425" name="Rectangle 4"/>
                <p:cNvSpPr>
                  <a:spLocks noChangeArrowheads="1"/>
                </p:cNvSpPr>
                <p:nvPr/>
              </p:nvSpPr>
              <p:spPr bwMode="auto">
                <a:xfrm>
                  <a:off x="7747000" y="742950"/>
                  <a:ext cx="1323975" cy="16619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228600" tIns="228600" rIns="228600" bIns="228600">
                  <a:spAutoFit/>
                </a:bodyPr>
                <a:lstStyle/>
                <a:p>
                  <a:pPr algn="r" eaLnBrk="1" hangingPunct="1"/>
                  <a:r>
                    <a:rPr lang="en-US" i="1">
                      <a:solidFill>
                        <a:srgbClr val="00A4DE"/>
                      </a:solidFill>
                    </a:rPr>
                    <a:t>4.6 billion</a:t>
                  </a:r>
                  <a:r>
                    <a:rPr lang="en-US" sz="1400">
                      <a:solidFill>
                        <a:srgbClr val="075314"/>
                      </a:solidFill>
                    </a:rPr>
                    <a:t> camera phones world wide</a:t>
                  </a:r>
                  <a:endParaRPr lang="en-US"/>
                </a:p>
              </p:txBody>
            </p:sp>
            <p:sp>
              <p:nvSpPr>
                <p:cNvPr id="17426" name="Rectangle 5"/>
                <p:cNvSpPr>
                  <a:spLocks noChangeArrowheads="1"/>
                </p:cNvSpPr>
                <p:nvPr/>
              </p:nvSpPr>
              <p:spPr bwMode="auto">
                <a:xfrm>
                  <a:off x="7696200" y="2609850"/>
                  <a:ext cx="1374775" cy="20005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228600" tIns="228600" rIns="228600" bIns="228600">
                  <a:spAutoFit/>
                </a:bodyPr>
                <a:lstStyle/>
                <a:p>
                  <a:pPr algn="r" eaLnBrk="1" hangingPunct="1"/>
                  <a:r>
                    <a:rPr lang="en-US" i="1">
                      <a:solidFill>
                        <a:srgbClr val="00A4DE"/>
                      </a:solidFill>
                    </a:rPr>
                    <a:t>100s of millions of GPS enabled</a:t>
                  </a:r>
                  <a:r>
                    <a:rPr lang="en-US" sz="1400">
                      <a:solidFill>
                        <a:srgbClr val="075314"/>
                      </a:solidFill>
                    </a:rPr>
                    <a:t> devices sold annually</a:t>
                  </a:r>
                  <a:endParaRPr lang="en-US"/>
                </a:p>
              </p:txBody>
            </p:sp>
          </p:grpSp>
          <p:sp>
            <p:nvSpPr>
              <p:cNvPr id="17420" name="Rectangle 4"/>
              <p:cNvSpPr>
                <a:spLocks noChangeArrowheads="1"/>
              </p:cNvSpPr>
              <p:nvPr/>
            </p:nvSpPr>
            <p:spPr bwMode="auto">
              <a:xfrm>
                <a:off x="3733800" y="5487988"/>
                <a:ext cx="2374900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ctr" eaLnBrk="1" hangingPunct="1"/>
                <a:r>
                  <a:rPr lang="en-US" i="1">
                    <a:solidFill>
                      <a:srgbClr val="00A4DE"/>
                    </a:solidFill>
                  </a:rPr>
                  <a:t>76 million</a:t>
                </a:r>
                <a:r>
                  <a:rPr lang="en-US" sz="1400">
                    <a:solidFill>
                      <a:srgbClr val="075314"/>
                    </a:solidFill>
                  </a:rPr>
                  <a:t> smart meters in 2009…</a:t>
                </a:r>
                <a:br>
                  <a:rPr lang="en-US" sz="1400">
                    <a:solidFill>
                      <a:srgbClr val="075314"/>
                    </a:solidFill>
                  </a:rPr>
                </a:br>
                <a:r>
                  <a:rPr lang="en-US" sz="1400">
                    <a:solidFill>
                      <a:srgbClr val="075314"/>
                    </a:solidFill>
                  </a:rPr>
                  <a:t> 200M by 2014 </a:t>
                </a:r>
                <a:endParaRPr lang="en-US"/>
              </a:p>
            </p:txBody>
          </p:sp>
        </p:grpSp>
        <p:sp>
          <p:nvSpPr>
            <p:cNvPr id="29" name="Trapezoid 28"/>
            <p:cNvSpPr/>
            <p:nvPr/>
          </p:nvSpPr>
          <p:spPr bwMode="auto">
            <a:xfrm rot="16200000">
              <a:off x="4779963" y="268289"/>
              <a:ext cx="5651500" cy="6334125"/>
            </a:xfrm>
            <a:prstGeom prst="trapezoid">
              <a:avLst>
                <a:gd name="adj" fmla="val 28745"/>
              </a:avLst>
            </a:prstGeom>
            <a:solidFill>
              <a:schemeClr val="tx2">
                <a:alpha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2075" tIns="46038" rIns="92075" bIns="46038"/>
            <a:lstStyle/>
            <a:p>
              <a:pPr eaLnBrk="1" hangingPunct="1">
                <a:spcBef>
                  <a:spcPct val="50000"/>
                </a:spcBef>
                <a:defRPr/>
              </a:pPr>
              <a:endParaRPr lang="en-US" sz="14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5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Variety (Complexity)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266" y="1707926"/>
            <a:ext cx="5285935" cy="400707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Relational Data (Tables/Transaction/Legacy Data)</a:t>
            </a:r>
          </a:p>
          <a:p>
            <a:r>
              <a:rPr lang="en-US" dirty="0"/>
              <a:t>Text Data (Web)</a:t>
            </a:r>
          </a:p>
          <a:p>
            <a:r>
              <a:rPr lang="en-US" dirty="0"/>
              <a:t>Semi-structured Data (XML) </a:t>
            </a:r>
          </a:p>
          <a:p>
            <a:r>
              <a:rPr lang="en-US" dirty="0"/>
              <a:t>Graph Data</a:t>
            </a:r>
          </a:p>
          <a:p>
            <a:pPr lvl="1"/>
            <a:r>
              <a:rPr lang="en-US" dirty="0"/>
              <a:t>Social Network, Semantic Web (RDF), …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Streaming Data </a:t>
            </a:r>
          </a:p>
          <a:p>
            <a:pPr lvl="1"/>
            <a:r>
              <a:rPr lang="en-US" dirty="0"/>
              <a:t>You can only scan the data once</a:t>
            </a:r>
          </a:p>
          <a:p>
            <a:endParaRPr lang="en-US" dirty="0" smtClean="0"/>
          </a:p>
          <a:p>
            <a:r>
              <a:rPr lang="en-US" dirty="0" smtClean="0"/>
              <a:t>A single application can be generating/collecting many types of data  </a:t>
            </a:r>
          </a:p>
          <a:p>
            <a:endParaRPr lang="en-US" dirty="0"/>
          </a:p>
          <a:p>
            <a:r>
              <a:rPr lang="en-US" dirty="0" smtClean="0"/>
              <a:t>Big Public Data (online, weather, finance, </a:t>
            </a:r>
            <a:r>
              <a:rPr lang="en-US" dirty="0" err="1" smtClean="0"/>
              <a:t>etc</a:t>
            </a:r>
            <a:r>
              <a:rPr lang="en-US" dirty="0" smtClean="0"/>
              <a:t>)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046" y="1860327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748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816" y="4400178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535" y="3195706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57400" y="5943601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 extract knowledge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Velocity (Speed)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245" y="1768251"/>
            <a:ext cx="8231609" cy="4297270"/>
          </a:xfrm>
        </p:spPr>
        <p:txBody>
          <a:bodyPr>
            <a:normAutofit/>
          </a:bodyPr>
          <a:lstStyle/>
          <a:p>
            <a:r>
              <a:rPr lang="en-US" dirty="0" smtClean="0"/>
              <a:t>Data is begin generated fast and need to be processed fast</a:t>
            </a:r>
          </a:p>
          <a:p>
            <a:r>
              <a:rPr lang="en-US" dirty="0" smtClean="0"/>
              <a:t>Online Data Analytics</a:t>
            </a:r>
          </a:p>
          <a:p>
            <a:r>
              <a:rPr lang="en-US" dirty="0" smtClean="0"/>
              <a:t>Late decisions </a:t>
            </a:r>
            <a:r>
              <a:rPr lang="en-US" dirty="0" smtClean="0">
                <a:sym typeface="Wingdings"/>
              </a:rPr>
              <a:t> missing opportunities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Examples</a:t>
            </a:r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/>
            <a:r>
              <a:rPr lang="en-US" sz="1900" b="1" dirty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>
              <a:sym typeface="Wingdings"/>
            </a:endParaRPr>
          </a:p>
          <a:p>
            <a:pPr lvl="1"/>
            <a:r>
              <a:rPr lang="en-US" sz="1900" b="1" dirty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Real-time/Fast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44661" y="1694799"/>
            <a:ext cx="2619050" cy="2202149"/>
            <a:chOff x="320661" y="1694798"/>
            <a:chExt cx="2619050" cy="2202149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619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/>
                <a:t>(all of us are generating data)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1431" y="1677258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/>
                <a:t>(collecting all sorts of data)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39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/>
                <a:t>(tracking all objects all the time)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83696" y="3469327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/>
                <a:t>(measuring all kinds of data) </a:t>
              </a: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949332" y="4985478"/>
            <a:ext cx="8071325" cy="132931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progress and innovation </a:t>
            </a:r>
            <a:r>
              <a:rPr lang="en-US" dirty="0" smtClean="0"/>
              <a:t>is </a:t>
            </a:r>
            <a:r>
              <a:rPr lang="en-US" dirty="0"/>
              <a:t>no longer hindered by </a:t>
            </a:r>
            <a:r>
              <a:rPr lang="en-US" dirty="0" smtClean="0"/>
              <a:t>the </a:t>
            </a:r>
            <a:r>
              <a:rPr lang="en-US" dirty="0"/>
              <a:t>ability to collect </a:t>
            </a:r>
            <a:r>
              <a:rPr lang="en-US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But, </a:t>
            </a:r>
            <a:r>
              <a:rPr lang="en-US" dirty="0"/>
              <a:t>by </a:t>
            </a:r>
            <a:r>
              <a:rPr lang="en-US" dirty="0" smtClean="0"/>
              <a:t>the </a:t>
            </a:r>
            <a:r>
              <a:rPr lang="en-US" dirty="0"/>
              <a:t>ability to manage, analyze</a:t>
            </a:r>
            <a:r>
              <a:rPr lang="en-US" dirty="0" smtClean="0"/>
              <a:t>, summarize</a:t>
            </a:r>
            <a:r>
              <a:rPr lang="en-US" dirty="0"/>
              <a:t>, visualize, and discover knowledge from the collected data in a timely manner and in a </a:t>
            </a:r>
            <a:r>
              <a:rPr lang="en-US" dirty="0" smtClean="0"/>
              <a:t>scalable fashion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0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803399"/>
            <a:ext cx="2476500" cy="2476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93236" y="368300"/>
            <a:ext cx="8229600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Real-Time Analytics/Decision Requirement</a:t>
            </a:r>
          </a:p>
        </p:txBody>
      </p:sp>
      <p:sp>
        <p:nvSpPr>
          <p:cNvPr id="8" name="Cloud 7"/>
          <p:cNvSpPr/>
          <p:nvPr/>
        </p:nvSpPr>
        <p:spPr>
          <a:xfrm>
            <a:off x="3225800" y="1371599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>
            <a:off x="6725108" y="1358899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>
            <a:off x="7404100" y="3132781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39224" y="3469331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14" name="Cloud 13"/>
          <p:cNvSpPr/>
          <p:nvPr/>
        </p:nvSpPr>
        <p:spPr>
          <a:xfrm>
            <a:off x="5727700" y="2031999"/>
            <a:ext cx="635000" cy="459264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27700" y="2083831"/>
            <a:ext cx="62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Influence</a:t>
            </a:r>
          </a:p>
          <a:p>
            <a:pPr algn="ctr"/>
            <a:r>
              <a:rPr lang="en-US" sz="900" b="1" dirty="0"/>
              <a:t>Behavior</a:t>
            </a:r>
          </a:p>
        </p:txBody>
      </p:sp>
      <p:sp>
        <p:nvSpPr>
          <p:cNvPr id="16" name="Cloud 15"/>
          <p:cNvSpPr/>
          <p:nvPr/>
        </p:nvSpPr>
        <p:spPr>
          <a:xfrm>
            <a:off x="4902200" y="4365603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75705" y="1663699"/>
            <a:ext cx="18217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Product </a:t>
            </a:r>
          </a:p>
          <a:p>
            <a:pPr algn="ctr"/>
            <a:r>
              <a:rPr lang="en-US" sz="1600" b="1" dirty="0"/>
              <a:t>Recommendations </a:t>
            </a:r>
          </a:p>
          <a:p>
            <a:pPr algn="ctr"/>
            <a:r>
              <a:rPr lang="en-US" sz="1600" b="1" dirty="0"/>
              <a:t>that are </a:t>
            </a:r>
            <a:r>
              <a:rPr lang="en-US" sz="1600" b="1" i="1" u="sng" dirty="0"/>
              <a:t>Relevant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&amp; </a:t>
            </a:r>
            <a:r>
              <a:rPr lang="en-US" sz="1600" b="1" i="1" u="sng" dirty="0"/>
              <a:t>Compelling</a:t>
            </a:r>
            <a:r>
              <a:rPr lang="en-US" sz="1600" b="1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0429" y="3372365"/>
            <a:ext cx="17199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Friend Invitations </a:t>
            </a:r>
          </a:p>
          <a:p>
            <a:pPr algn="ctr"/>
            <a:r>
              <a:rPr lang="en-US" sz="1600" b="1" dirty="0"/>
              <a:t>to join a </a:t>
            </a:r>
          </a:p>
          <a:p>
            <a:pPr algn="ctr"/>
            <a:r>
              <a:rPr lang="en-US" sz="1600" b="1" dirty="0"/>
              <a:t>Game or Activity</a:t>
            </a:r>
          </a:p>
          <a:p>
            <a:pPr algn="ctr"/>
            <a:r>
              <a:rPr lang="en-US" sz="1600" b="1" dirty="0"/>
              <a:t>that expands</a:t>
            </a:r>
          </a:p>
          <a:p>
            <a:pPr algn="ctr"/>
            <a:r>
              <a:rPr lang="en-US" sz="1600" b="1" dirty="0"/>
              <a:t>business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31914" y="4797571"/>
            <a:ext cx="18004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Preventing Fraud  </a:t>
            </a:r>
          </a:p>
          <a:p>
            <a:pPr algn="ctr"/>
            <a:r>
              <a:rPr lang="en-US" sz="1600" b="1" dirty="0"/>
              <a:t> as it is </a:t>
            </a:r>
            <a:r>
              <a:rPr lang="en-US" sz="1600" b="1" i="1" u="sng" dirty="0"/>
              <a:t>Occurring </a:t>
            </a:r>
          </a:p>
          <a:p>
            <a:pPr algn="ctr"/>
            <a:r>
              <a:rPr lang="en-US" sz="1600" b="1" dirty="0"/>
              <a:t>&amp; preventing more</a:t>
            </a:r>
          </a:p>
          <a:p>
            <a:pPr algn="ctr"/>
            <a:r>
              <a:rPr lang="en-US" sz="1600" b="1" dirty="0"/>
              <a:t>proactively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7621" y="1848364"/>
            <a:ext cx="23141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Learning why Customers </a:t>
            </a:r>
          </a:p>
          <a:p>
            <a:pPr algn="ctr"/>
            <a:r>
              <a:rPr lang="en-US" sz="1600" b="1" dirty="0"/>
              <a:t>Switch to competitors</a:t>
            </a:r>
          </a:p>
          <a:p>
            <a:pPr algn="ctr"/>
            <a:r>
              <a:rPr lang="en-US" sz="1600" b="1" dirty="0"/>
              <a:t> and their offers; in</a:t>
            </a:r>
          </a:p>
          <a:p>
            <a:pPr algn="ctr"/>
            <a:r>
              <a:rPr lang="en-US" sz="1600" b="1" dirty="0"/>
              <a:t> time to Counter </a:t>
            </a:r>
          </a:p>
        </p:txBody>
      </p:sp>
      <p:sp>
        <p:nvSpPr>
          <p:cNvPr id="23" name="Cloud 22"/>
          <p:cNvSpPr/>
          <p:nvPr/>
        </p:nvSpPr>
        <p:spPr>
          <a:xfrm>
            <a:off x="2425700" y="3448049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667549" y="3702218"/>
            <a:ext cx="1776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Improving the</a:t>
            </a:r>
          </a:p>
          <a:p>
            <a:pPr algn="ctr"/>
            <a:r>
              <a:rPr lang="en-US" sz="1600" b="1" dirty="0"/>
              <a:t>Marketing </a:t>
            </a:r>
          </a:p>
          <a:p>
            <a:pPr algn="ctr"/>
            <a:r>
              <a:rPr lang="en-US" sz="1600" b="1" dirty="0"/>
              <a:t>Effectiveness of a </a:t>
            </a:r>
          </a:p>
          <a:p>
            <a:pPr algn="ctr"/>
            <a:r>
              <a:rPr lang="en-US" sz="1600" b="1" dirty="0"/>
              <a:t>Promotion while it</a:t>
            </a:r>
          </a:p>
          <a:p>
            <a:pPr algn="ctr"/>
            <a:r>
              <a:rPr lang="en-US" sz="1600" b="1" dirty="0"/>
              <a:t>is still in Play  </a:t>
            </a:r>
          </a:p>
        </p:txBody>
      </p:sp>
    </p:spTree>
    <p:extLst>
      <p:ext uri="{BB962C8B-B14F-4D97-AF65-F5344CB8AC3E}">
        <p14:creationId xmlns:p14="http://schemas.microsoft.com/office/powerpoint/2010/main" val="31029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893618"/>
          </a:xfrm>
        </p:spPr>
        <p:txBody>
          <a:bodyPr/>
          <a:lstStyle/>
          <a:p>
            <a:r>
              <a:rPr lang="en-US" dirty="0" smtClean="0"/>
              <a:t>Some Make it 4V’s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37071"/>
            <a:ext cx="11263745" cy="558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V’s in Big Data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say 3</a:t>
            </a:r>
          </a:p>
          <a:p>
            <a:r>
              <a:rPr lang="en-US" dirty="0" smtClean="0"/>
              <a:t>Some say 4</a:t>
            </a:r>
          </a:p>
          <a:p>
            <a:r>
              <a:rPr lang="en-US" b="1" dirty="0" smtClean="0"/>
              <a:t>Wikipedia</a:t>
            </a:r>
            <a:r>
              <a:rPr lang="en-US" dirty="0" smtClean="0"/>
              <a:t> Says 6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Veracity</a:t>
            </a:r>
          </a:p>
          <a:p>
            <a:pPr lvl="1"/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Variability</a:t>
            </a:r>
          </a:p>
          <a:p>
            <a:pPr lvl="1"/>
            <a:r>
              <a:rPr lang="en-US" dirty="0" smtClean="0"/>
              <a:t>Ref: </a:t>
            </a:r>
            <a:r>
              <a:rPr lang="en-US" dirty="0" smtClean="0">
                <a:hlinkClick r:id="rId2"/>
              </a:rPr>
              <a:t>https://en.wikipedia.org/wiki/Big_data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dirty="0" smtClean="0"/>
              <a:t>Harnessing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2" y="827297"/>
            <a:ext cx="11485418" cy="4708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8873" y="5535821"/>
            <a:ext cx="11014363" cy="1185654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OLTP: </a:t>
            </a:r>
            <a:r>
              <a:rPr lang="en-US" sz="1800" dirty="0"/>
              <a:t>Online Transaction Processing   (DBMSs)</a:t>
            </a:r>
          </a:p>
          <a:p>
            <a:r>
              <a:rPr lang="en-US" sz="1800" b="1" dirty="0">
                <a:solidFill>
                  <a:srgbClr val="0000FF"/>
                </a:solidFill>
              </a:rPr>
              <a:t>OLAP: </a:t>
            </a:r>
            <a:r>
              <a:rPr lang="en-US" sz="1800" dirty="0"/>
              <a:t>Online Analytical Processing   (Data Warehousing)</a:t>
            </a:r>
          </a:p>
          <a:p>
            <a:r>
              <a:rPr lang="en-US" sz="1800" b="1" dirty="0">
                <a:solidFill>
                  <a:srgbClr val="0000FF"/>
                </a:solidFill>
              </a:rPr>
              <a:t>RTAP: </a:t>
            </a:r>
            <a:r>
              <a:rPr lang="en-US" sz="1800" dirty="0"/>
              <a:t>Real-Time Analytics Processing  (Big Data Architecture &amp; technology)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few session we will discuss</a:t>
            </a:r>
          </a:p>
          <a:p>
            <a:pPr marL="0" indent="0">
              <a:buNone/>
            </a:pPr>
            <a:r>
              <a:rPr lang="en-US" dirty="0" smtClean="0"/>
              <a:t>1. Introduction to Big Data</a:t>
            </a:r>
          </a:p>
          <a:p>
            <a:pPr marL="0" indent="0">
              <a:buNone/>
            </a:pPr>
            <a:r>
              <a:rPr lang="en-US" dirty="0" smtClean="0"/>
              <a:t>2. Applications of Big Data</a:t>
            </a:r>
          </a:p>
          <a:p>
            <a:pPr marL="0" indent="0">
              <a:buNone/>
            </a:pPr>
            <a:r>
              <a:rPr lang="en-US" dirty="0" smtClean="0"/>
              <a:t>3. Introduction to Artificial Intelligence (AI)</a:t>
            </a:r>
          </a:p>
          <a:p>
            <a:pPr marL="0" indent="0">
              <a:buNone/>
            </a:pPr>
            <a:r>
              <a:rPr lang="en-US" dirty="0" smtClean="0"/>
              <a:t>4. Applications of Ai</a:t>
            </a:r>
          </a:p>
          <a:p>
            <a:pPr marL="0" indent="0">
              <a:buNone/>
            </a:pPr>
            <a:r>
              <a:rPr lang="en-US" dirty="0" smtClean="0"/>
              <a:t>5. Use of Ai in Big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0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 smtClean="0"/>
              <a:t>Big Data based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4828309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Heavily Programming based</a:t>
            </a:r>
          </a:p>
          <a:p>
            <a:pPr lvl="1"/>
            <a:r>
              <a:rPr lang="en-US" dirty="0" smtClean="0"/>
              <a:t>Full stack developers</a:t>
            </a:r>
          </a:p>
          <a:p>
            <a:pPr lvl="1"/>
            <a:r>
              <a:rPr lang="en-US" dirty="0" smtClean="0"/>
              <a:t>Cloud Developers</a:t>
            </a:r>
          </a:p>
          <a:p>
            <a:pPr lvl="1"/>
            <a:r>
              <a:rPr lang="en-US" dirty="0" smtClean="0"/>
              <a:t>Data Engineers</a:t>
            </a:r>
          </a:p>
          <a:p>
            <a:r>
              <a:rPr lang="en-US" dirty="0" smtClean="0"/>
              <a:t>Security based</a:t>
            </a:r>
          </a:p>
          <a:p>
            <a:pPr lvl="1"/>
            <a:r>
              <a:rPr lang="en-US" dirty="0" smtClean="0"/>
              <a:t>Data Security</a:t>
            </a:r>
          </a:p>
          <a:p>
            <a:pPr lvl="1"/>
            <a:r>
              <a:rPr lang="en-US" dirty="0" smtClean="0"/>
              <a:t>Network security</a:t>
            </a:r>
          </a:p>
          <a:p>
            <a:pPr lvl="1"/>
            <a:r>
              <a:rPr lang="en-US" dirty="0" smtClean="0"/>
              <a:t>Cloud Security</a:t>
            </a:r>
          </a:p>
          <a:p>
            <a:r>
              <a:rPr lang="en-US" dirty="0" smtClean="0"/>
              <a:t>Analytics Based</a:t>
            </a:r>
          </a:p>
          <a:p>
            <a:pPr lvl="1"/>
            <a:r>
              <a:rPr lang="en-US" dirty="0" smtClean="0"/>
              <a:t>Big Data Analytics</a:t>
            </a:r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Deep Learning </a:t>
            </a:r>
          </a:p>
          <a:p>
            <a:pPr lvl="1"/>
            <a:r>
              <a:rPr lang="en-US" dirty="0" smtClean="0"/>
              <a:t>Business Intelligence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Explosion 2 4"/>
          <p:cNvSpPr/>
          <p:nvPr/>
        </p:nvSpPr>
        <p:spPr>
          <a:xfrm>
            <a:off x="6012873" y="1648691"/>
            <a:ext cx="5340927" cy="375458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Person with Quality in Skills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662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Digital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</a:t>
            </a:r>
            <a:r>
              <a:rPr lang="en-US" b="1" dirty="0"/>
              <a:t>. Structured</a:t>
            </a:r>
            <a:endParaRPr lang="en-US" dirty="0"/>
          </a:p>
          <a:p>
            <a:r>
              <a:rPr lang="en-US" b="1" dirty="0"/>
              <a:t>2. Unstructured</a:t>
            </a:r>
            <a:endParaRPr lang="en-US" dirty="0"/>
          </a:p>
          <a:p>
            <a:r>
              <a:rPr lang="en-US" b="1" dirty="0"/>
              <a:t>3. Semi-structured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6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290"/>
            <a:ext cx="10515600" cy="511232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Any </a:t>
            </a:r>
            <a:r>
              <a:rPr lang="en-US" dirty="0"/>
              <a:t>data that can be stored, accessed and processed in the form of fixed format is termed as a 'structured' data. </a:t>
            </a:r>
            <a:endParaRPr lang="en-US" dirty="0" smtClean="0"/>
          </a:p>
          <a:p>
            <a:r>
              <a:rPr lang="en-US" dirty="0" smtClean="0"/>
              <a:t>Ex. Excel sheets, Data in Tables, </a:t>
            </a:r>
            <a:r>
              <a:rPr lang="en-US" dirty="0" err="1" smtClean="0"/>
              <a:t>etc</a:t>
            </a:r>
            <a:endParaRPr lang="en-US" dirty="0"/>
          </a:p>
          <a:p>
            <a:r>
              <a:rPr lang="en-US" dirty="0" smtClean="0"/>
              <a:t>Lot of storage tools support structured data storage </a:t>
            </a:r>
          </a:p>
          <a:p>
            <a:pPr lvl="1"/>
            <a:r>
              <a:rPr lang="en-US" dirty="0" smtClean="0"/>
              <a:t>Excel</a:t>
            </a:r>
          </a:p>
          <a:p>
            <a:pPr lvl="1"/>
            <a:r>
              <a:rPr lang="en-US" dirty="0" smtClean="0"/>
              <a:t>Data Bases SQL , MySQL 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Analytical tools support structured data analysis</a:t>
            </a:r>
          </a:p>
          <a:p>
            <a:pPr lvl="1"/>
            <a:r>
              <a:rPr lang="en-US" dirty="0" smtClean="0"/>
              <a:t>Excel</a:t>
            </a:r>
          </a:p>
          <a:p>
            <a:pPr lvl="1"/>
            <a:r>
              <a:rPr lang="en-US" dirty="0" err="1" smtClean="0"/>
              <a:t>Tablau</a:t>
            </a:r>
            <a:endParaRPr lang="en-US" dirty="0" smtClean="0"/>
          </a:p>
          <a:p>
            <a:pPr lvl="1"/>
            <a:r>
              <a:rPr lang="en-US" dirty="0" smtClean="0"/>
              <a:t>Power BI</a:t>
            </a:r>
          </a:p>
          <a:p>
            <a:endParaRPr lang="en-US" dirty="0" smtClean="0"/>
          </a:p>
          <a:p>
            <a:r>
              <a:rPr lang="en-US" b="1" dirty="0" smtClean="0"/>
              <a:t>PROBLEM</a:t>
            </a:r>
            <a:r>
              <a:rPr lang="en-US" dirty="0" smtClean="0"/>
              <a:t> ::: </a:t>
            </a:r>
          </a:p>
          <a:p>
            <a:pPr lvl="1"/>
            <a:r>
              <a:rPr lang="en-US" dirty="0" smtClean="0"/>
              <a:t>Now days size range </a:t>
            </a:r>
            <a:r>
              <a:rPr lang="en-US" dirty="0"/>
              <a:t>of multiple zettabytes</a:t>
            </a:r>
            <a:r>
              <a:rPr lang="en-US" dirty="0" smtClean="0"/>
              <a:t>. </a:t>
            </a:r>
            <a:r>
              <a:rPr lang="en-US" dirty="0"/>
              <a:t>(</a:t>
            </a:r>
            <a:r>
              <a:rPr lang="en-US" dirty="0" smtClean="0"/>
              <a:t>10^ 21 bytes)</a:t>
            </a:r>
          </a:p>
          <a:p>
            <a:pPr lvl="1"/>
            <a:r>
              <a:rPr lang="en-US" dirty="0" smtClean="0"/>
              <a:t>Web data / Social media data cannot be in fixed structure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7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301"/>
            <a:ext cx="10515600" cy="1113172"/>
          </a:xfrm>
        </p:spPr>
        <p:txBody>
          <a:bodyPr/>
          <a:lstStyle/>
          <a:p>
            <a:r>
              <a:rPr lang="en-US" b="1" dirty="0" smtClean="0"/>
              <a:t>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493327"/>
          </a:xfrm>
        </p:spPr>
        <p:txBody>
          <a:bodyPr>
            <a:normAutofit/>
          </a:bodyPr>
          <a:lstStyle/>
          <a:p>
            <a:r>
              <a:rPr lang="en-US" dirty="0" smtClean="0"/>
              <a:t>Any </a:t>
            </a:r>
            <a:r>
              <a:rPr lang="en-US" dirty="0"/>
              <a:t>data with unknown form or the structure is classified as unstructured data.</a:t>
            </a:r>
          </a:p>
          <a:p>
            <a:r>
              <a:rPr lang="en-US" dirty="0" smtClean="0"/>
              <a:t>Example </a:t>
            </a:r>
          </a:p>
          <a:p>
            <a:pPr lvl="1"/>
            <a:r>
              <a:rPr lang="en-US" dirty="0" smtClean="0"/>
              <a:t>Text files,</a:t>
            </a:r>
          </a:p>
          <a:p>
            <a:pPr lvl="1"/>
            <a:r>
              <a:rPr lang="en-US" dirty="0" smtClean="0"/>
              <a:t>Images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Videos </a:t>
            </a:r>
          </a:p>
          <a:p>
            <a:pPr lvl="1"/>
            <a:r>
              <a:rPr lang="en-US" dirty="0" smtClean="0"/>
              <a:t>Social media post, etc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b="1" dirty="0" smtClean="0"/>
              <a:t>Un-structured data Challenges 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Processing and Extracting meaningful information</a:t>
            </a:r>
          </a:p>
          <a:p>
            <a:pPr lvl="1"/>
            <a:r>
              <a:rPr lang="en-US" dirty="0" smtClean="0"/>
              <a:t>Size</a:t>
            </a:r>
          </a:p>
          <a:p>
            <a:r>
              <a:rPr lang="en-US" dirty="0" smtClean="0"/>
              <a:t>Only having lot of data is not enough!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 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contain both the forms of data. </a:t>
            </a:r>
          </a:p>
          <a:p>
            <a:endParaRPr lang="en-US" dirty="0" smtClean="0"/>
          </a:p>
          <a:p>
            <a:r>
              <a:rPr lang="en-US" dirty="0" smtClean="0"/>
              <a:t>Some Structure and some part is Raw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XML file</a:t>
            </a:r>
          </a:p>
          <a:p>
            <a:pPr lvl="1"/>
            <a:r>
              <a:rPr lang="en-US" dirty="0" smtClean="0"/>
              <a:t>HTML Files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0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Need of Big Data Tools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For Unstructured and Semi structured data,</a:t>
            </a:r>
          </a:p>
          <a:p>
            <a:r>
              <a:rPr lang="en-US" sz="4400" dirty="0" smtClean="0"/>
              <a:t>there is need of different types of storage and processing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903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 -&gt; Storage file system and framework to process data fast</a:t>
            </a:r>
          </a:p>
          <a:p>
            <a:pPr lvl="1"/>
            <a:r>
              <a:rPr lang="en-US" dirty="0" smtClean="0"/>
              <a:t>Uses HDFS -&gt; Hadoop Distributed File System</a:t>
            </a:r>
          </a:p>
          <a:p>
            <a:r>
              <a:rPr lang="en-US" dirty="0" smtClean="0"/>
              <a:t>Spark -&gt; Storage and 10x processing compared to Hadoop</a:t>
            </a:r>
          </a:p>
          <a:p>
            <a:r>
              <a:rPr lang="en-US" dirty="0" smtClean="0"/>
              <a:t>Storm -&gt; to process data stream ( like CCTV footage analysis)</a:t>
            </a:r>
          </a:p>
          <a:p>
            <a:r>
              <a:rPr lang="en-US" dirty="0" smtClean="0"/>
              <a:t>Hive -&gt; Data Warehouse over Hadoop and SQL like processing</a:t>
            </a:r>
          </a:p>
          <a:p>
            <a:r>
              <a:rPr lang="en-US" dirty="0" smtClean="0"/>
              <a:t>Kafka -&gt; Data even Stream platform for pipelining</a:t>
            </a:r>
          </a:p>
          <a:p>
            <a:r>
              <a:rPr lang="en-US" dirty="0" smtClean="0"/>
              <a:t>Flume -&gt; for efficiently collecting, aggregating, and moving large amounts of log data</a:t>
            </a:r>
          </a:p>
          <a:p>
            <a:r>
              <a:rPr lang="en-US" dirty="0" err="1" smtClean="0"/>
              <a:t>HBase</a:t>
            </a:r>
            <a:r>
              <a:rPr lang="en-US" dirty="0" smtClean="0"/>
              <a:t> -&gt; </a:t>
            </a:r>
            <a:r>
              <a:rPr lang="en-US" dirty="0" err="1" smtClean="0"/>
              <a:t>NoSQL</a:t>
            </a:r>
            <a:r>
              <a:rPr lang="en-US" dirty="0" smtClean="0"/>
              <a:t> data on </a:t>
            </a:r>
            <a:r>
              <a:rPr lang="en-US" dirty="0" err="1" smtClean="0"/>
              <a:t>Hadoop</a:t>
            </a:r>
            <a:r>
              <a:rPr lang="en-US" dirty="0" smtClean="0"/>
              <a:t>. Supports stores versions of the data</a:t>
            </a:r>
          </a:p>
        </p:txBody>
      </p:sp>
    </p:spTree>
    <p:extLst>
      <p:ext uri="{BB962C8B-B14F-4D97-AF65-F5344CB8AC3E}">
        <p14:creationId xmlns:p14="http://schemas.microsoft.com/office/powerpoint/2010/main" val="20609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449"/>
            <a:ext cx="10515600" cy="818906"/>
          </a:xfrm>
        </p:spPr>
        <p:txBody>
          <a:bodyPr/>
          <a:lstStyle/>
          <a:p>
            <a:r>
              <a:rPr lang="en-US" dirty="0" smtClean="0"/>
              <a:t>Big Data Storage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" y="1148862"/>
            <a:ext cx="11406554" cy="547467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Data Base</a:t>
            </a:r>
          </a:p>
          <a:p>
            <a:pPr lvl="1"/>
            <a:r>
              <a:rPr lang="en-US" dirty="0"/>
              <a:t>Structured data only</a:t>
            </a:r>
          </a:p>
          <a:p>
            <a:pPr lvl="1"/>
            <a:r>
              <a:rPr lang="en-US" dirty="0" smtClean="0"/>
              <a:t>Insert </a:t>
            </a:r>
            <a:r>
              <a:rPr lang="en-US" dirty="0"/>
              <a:t>delete update</a:t>
            </a:r>
          </a:p>
          <a:p>
            <a:pPr lvl="1"/>
            <a:r>
              <a:rPr lang="en-US" dirty="0" smtClean="0"/>
              <a:t>ACID property</a:t>
            </a:r>
          </a:p>
          <a:p>
            <a:pPr lvl="1"/>
            <a:r>
              <a:rPr lang="en-US" dirty="0" smtClean="0"/>
              <a:t>SQL only</a:t>
            </a:r>
          </a:p>
          <a:p>
            <a:r>
              <a:rPr lang="en-US" dirty="0" smtClean="0"/>
              <a:t>Data Warehouse </a:t>
            </a:r>
          </a:p>
          <a:p>
            <a:pPr lvl="1"/>
            <a:r>
              <a:rPr lang="en-US" dirty="0" smtClean="0"/>
              <a:t>Structured + un-structured </a:t>
            </a:r>
          </a:p>
          <a:p>
            <a:pPr lvl="1"/>
            <a:r>
              <a:rPr lang="en-US" dirty="0" smtClean="0"/>
              <a:t>Insert delete update</a:t>
            </a:r>
          </a:p>
          <a:p>
            <a:pPr lvl="1"/>
            <a:r>
              <a:rPr lang="en-US" dirty="0" smtClean="0"/>
              <a:t>ACID properties</a:t>
            </a:r>
          </a:p>
          <a:p>
            <a:pPr lvl="1"/>
            <a:r>
              <a:rPr lang="en-US" dirty="0" smtClean="0"/>
              <a:t>Fixed languages for processing</a:t>
            </a:r>
          </a:p>
          <a:p>
            <a:r>
              <a:rPr lang="en-US" dirty="0" smtClean="0"/>
              <a:t>Data Lake</a:t>
            </a:r>
          </a:p>
          <a:p>
            <a:pPr lvl="1"/>
            <a:r>
              <a:rPr lang="en-US" dirty="0" smtClean="0"/>
              <a:t>Raw data ( structured / un-structured )</a:t>
            </a:r>
          </a:p>
          <a:p>
            <a:pPr lvl="1"/>
            <a:r>
              <a:rPr lang="en-US" dirty="0" smtClean="0"/>
              <a:t>Can’t modify ( insert / delete / update), read ONLY</a:t>
            </a:r>
          </a:p>
          <a:p>
            <a:pPr lvl="1"/>
            <a:r>
              <a:rPr lang="en-US" dirty="0" smtClean="0"/>
              <a:t>Any language for processing</a:t>
            </a:r>
          </a:p>
          <a:p>
            <a:r>
              <a:rPr lang="en-US" dirty="0" smtClean="0"/>
              <a:t>Delta Lake ( introduced by </a:t>
            </a:r>
            <a:r>
              <a:rPr lang="en-US" dirty="0" err="1" smtClean="0"/>
              <a:t>Databricks</a:t>
            </a:r>
            <a:r>
              <a:rPr lang="en-US" dirty="0" smtClean="0"/>
              <a:t> )</a:t>
            </a:r>
          </a:p>
          <a:p>
            <a:pPr lvl="1"/>
            <a:r>
              <a:rPr lang="en-US" dirty="0"/>
              <a:t>DW + </a:t>
            </a:r>
            <a:r>
              <a:rPr lang="en-US" dirty="0" smtClean="0"/>
              <a:t>DL</a:t>
            </a:r>
          </a:p>
          <a:p>
            <a:pPr lvl="1"/>
            <a:r>
              <a:rPr lang="en-US" dirty="0"/>
              <a:t>Raw data ( structured / un-structured )</a:t>
            </a:r>
          </a:p>
          <a:p>
            <a:pPr lvl="1"/>
            <a:r>
              <a:rPr lang="en-US" dirty="0" smtClean="0"/>
              <a:t>insert , </a:t>
            </a:r>
            <a:r>
              <a:rPr lang="en-US" dirty="0"/>
              <a:t>delete </a:t>
            </a:r>
            <a:r>
              <a:rPr lang="en-US" dirty="0" smtClean="0"/>
              <a:t>, update</a:t>
            </a:r>
            <a:r>
              <a:rPr lang="en-US" dirty="0"/>
              <a:t>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/>
              <a:t>ACID properties</a:t>
            </a:r>
            <a:endParaRPr lang="en-IN" dirty="0"/>
          </a:p>
          <a:p>
            <a:pPr lvl="1"/>
            <a:r>
              <a:rPr lang="en-US" dirty="0" smtClean="0"/>
              <a:t>Any </a:t>
            </a:r>
            <a:r>
              <a:rPr lang="en-US" dirty="0"/>
              <a:t>language for </a:t>
            </a:r>
            <a:r>
              <a:rPr lang="en-US" dirty="0" smtClean="0"/>
              <a:t>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02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8" y="82342"/>
            <a:ext cx="11991031" cy="6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0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1" y="98248"/>
            <a:ext cx="12059289" cy="675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2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Big Data ? Why AI? </a:t>
            </a:r>
            <a:br>
              <a:rPr lang="en-US" dirty="0" smtClean="0"/>
            </a:br>
            <a:r>
              <a:rPr lang="en-US" dirty="0" smtClean="0"/>
              <a:t>Why they are in  Boom ?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94239785"/>
              </p:ext>
            </p:extLst>
          </p:nvPr>
        </p:nvGraphicFramePr>
        <p:xfrm>
          <a:off x="284018" y="471056"/>
          <a:ext cx="11623963" cy="6386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2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553200" y="3115747"/>
            <a:ext cx="3276600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Big Data: </a:t>
            </a:r>
          </a:p>
          <a:p>
            <a:pPr algn="ctr"/>
            <a:r>
              <a:rPr lang="en-US" sz="2400" b="1" dirty="0"/>
              <a:t>Batch Processing &amp; </a:t>
            </a:r>
          </a:p>
          <a:p>
            <a:pPr algn="ctr"/>
            <a:r>
              <a:rPr lang="en-US" sz="2400" b="1" dirty="0"/>
              <a:t>Distributed Data Store</a:t>
            </a:r>
          </a:p>
          <a:p>
            <a:pPr algn="ctr"/>
            <a:r>
              <a:rPr lang="en-US" dirty="0" err="1"/>
              <a:t>Hadoop</a:t>
            </a:r>
            <a:r>
              <a:rPr lang="en-US" dirty="0"/>
              <a:t>/Spark; </a:t>
            </a:r>
            <a:r>
              <a:rPr lang="en-US" dirty="0" err="1"/>
              <a:t>HBase</a:t>
            </a:r>
            <a:r>
              <a:rPr lang="en-US" dirty="0"/>
              <a:t>/Cassandra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77992" y="2658547"/>
            <a:ext cx="2751667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BI Reporting</a:t>
            </a:r>
          </a:p>
          <a:p>
            <a:pPr algn="ctr"/>
            <a:r>
              <a:rPr lang="en-US" sz="2000" b="1" dirty="0"/>
              <a:t>OLAP &amp; </a:t>
            </a:r>
          </a:p>
          <a:p>
            <a:pPr algn="ctr"/>
            <a:r>
              <a:rPr lang="en-US" sz="2000" b="1" dirty="0" err="1"/>
              <a:t>Dataware</a:t>
            </a:r>
            <a:r>
              <a:rPr lang="en-US" sz="2000" b="1" dirty="0"/>
              <a:t> house</a:t>
            </a:r>
          </a:p>
          <a:p>
            <a:pPr algn="ctr"/>
            <a:endParaRPr lang="en-US" sz="1100" dirty="0"/>
          </a:p>
          <a:p>
            <a:pPr algn="ctr"/>
            <a:r>
              <a:rPr lang="en-US" sz="1600" dirty="0"/>
              <a:t>Business Objects, SAS, </a:t>
            </a:r>
            <a:r>
              <a:rPr lang="en-US" sz="1600" dirty="0" err="1"/>
              <a:t>Informatica</a:t>
            </a:r>
            <a:r>
              <a:rPr lang="en-US" sz="1600" dirty="0"/>
              <a:t>, </a:t>
            </a:r>
            <a:r>
              <a:rPr lang="en-US" sz="1600" dirty="0" err="1"/>
              <a:t>Cognos</a:t>
            </a:r>
            <a:r>
              <a:rPr lang="en-US" sz="1600" dirty="0"/>
              <a:t> other SQL Reporting Tools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732866" y="1308114"/>
            <a:ext cx="2810935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Interactive Business Intelligence &amp;  </a:t>
            </a:r>
          </a:p>
          <a:p>
            <a:pPr algn="ctr"/>
            <a:r>
              <a:rPr lang="en-US" sz="2400" b="1" dirty="0"/>
              <a:t>In-memory RDBMS</a:t>
            </a:r>
          </a:p>
          <a:p>
            <a:endParaRPr lang="en-US" sz="2400" dirty="0"/>
          </a:p>
          <a:p>
            <a:r>
              <a:rPr lang="en-US" dirty="0"/>
              <a:t> </a:t>
            </a:r>
            <a:r>
              <a:rPr lang="en-US" dirty="0" err="1"/>
              <a:t>QliqView</a:t>
            </a:r>
            <a:r>
              <a:rPr lang="en-US" dirty="0"/>
              <a:t>, Tableau, HANA</a:t>
            </a:r>
          </a:p>
          <a:p>
            <a:pPr algn="ctr"/>
            <a:endParaRPr lang="en-US" sz="2400" b="1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840132" y="1600214"/>
            <a:ext cx="2751667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Big Data:</a:t>
            </a:r>
          </a:p>
          <a:p>
            <a:pPr algn="ctr"/>
            <a:r>
              <a:rPr lang="en-US" sz="2400" b="1" dirty="0"/>
              <a:t>Real Time &amp;</a:t>
            </a:r>
          </a:p>
          <a:p>
            <a:pPr algn="ctr"/>
            <a:r>
              <a:rPr lang="en-US" sz="2400" b="1" dirty="0"/>
              <a:t>Single View</a:t>
            </a:r>
          </a:p>
          <a:p>
            <a:pPr algn="ctr"/>
            <a:endParaRPr lang="en-US" sz="2000" dirty="0"/>
          </a:p>
          <a:p>
            <a:pPr algn="ctr"/>
            <a:r>
              <a:rPr lang="en-US" dirty="0"/>
              <a:t>Graph Databases</a:t>
            </a:r>
          </a:p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04055" y="609618"/>
            <a:ext cx="7374479" cy="592666"/>
          </a:xfrm>
        </p:spPr>
        <p:txBody>
          <a:bodyPr>
            <a:noAutofit/>
          </a:bodyPr>
          <a:lstStyle/>
          <a:p>
            <a:r>
              <a:rPr lang="en-US" sz="2800" b="1" dirty="0"/>
              <a:t>The Evolution </a:t>
            </a:r>
            <a:r>
              <a:rPr lang="en-US" sz="2800" dirty="0"/>
              <a:t>of Business Intelligence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98543" y="5350916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1990’s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28010" y="5350919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2000’s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7816" y="5350919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2010’s</a:t>
            </a:r>
          </a:p>
        </p:txBody>
      </p:sp>
      <p:cxnSp>
        <p:nvCxnSpPr>
          <p:cNvPr id="3" name="Straight Arrow Connector 2"/>
          <p:cNvCxnSpPr>
            <a:stCxn id="7" idx="0"/>
          </p:cNvCxnSpPr>
          <p:nvPr/>
        </p:nvCxnSpPr>
        <p:spPr>
          <a:xfrm flipV="1">
            <a:off x="3153825" y="1752600"/>
            <a:ext cx="1579040" cy="905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5614" y="1916668"/>
            <a:ext cx="76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</a:t>
            </a:r>
          </a:p>
        </p:txBody>
      </p:sp>
      <p:cxnSp>
        <p:nvCxnSpPr>
          <p:cNvPr id="17" name="Straight Arrow Connector 16"/>
          <p:cNvCxnSpPr>
            <a:stCxn id="7" idx="3"/>
            <a:endCxn id="14" idx="1"/>
          </p:cNvCxnSpPr>
          <p:nvPr/>
        </p:nvCxnSpPr>
        <p:spPr>
          <a:xfrm>
            <a:off x="4529658" y="3742280"/>
            <a:ext cx="2023542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53923" y="3927528"/>
            <a:ext cx="6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</a:t>
            </a:r>
          </a:p>
        </p:txBody>
      </p:sp>
      <p:cxnSp>
        <p:nvCxnSpPr>
          <p:cNvPr id="28" name="Straight Arrow Connector 27"/>
          <p:cNvCxnSpPr>
            <a:stCxn id="8" idx="3"/>
            <a:endCxn id="9" idx="1"/>
          </p:cNvCxnSpPr>
          <p:nvPr/>
        </p:nvCxnSpPr>
        <p:spPr>
          <a:xfrm>
            <a:off x="7543801" y="2391847"/>
            <a:ext cx="296331" cy="292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</p:cNvCxnSpPr>
          <p:nvPr/>
        </p:nvCxnSpPr>
        <p:spPr>
          <a:xfrm flipV="1">
            <a:off x="9829800" y="3767680"/>
            <a:ext cx="381000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86670" y="2124115"/>
            <a:ext cx="6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41512" y="3913214"/>
            <a:ext cx="76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3700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1" y="209551"/>
            <a:ext cx="11799357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9325"/>
          </a:xfrm>
        </p:spPr>
        <p:txBody>
          <a:bodyPr/>
          <a:lstStyle/>
          <a:p>
            <a:r>
              <a:rPr lang="en-US" b="1" dirty="0" smtClean="0"/>
              <a:t>Big Data 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908050"/>
            <a:ext cx="8724900" cy="562292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Big </a:t>
            </a:r>
            <a:r>
              <a:rPr lang="en-US" sz="4000" dirty="0"/>
              <a:t>Data in Healthcare</a:t>
            </a:r>
          </a:p>
          <a:p>
            <a:r>
              <a:rPr lang="en-US" sz="4000" dirty="0" smtClean="0"/>
              <a:t>Big </a:t>
            </a:r>
            <a:r>
              <a:rPr lang="en-US" sz="4000" dirty="0"/>
              <a:t>Data in Education</a:t>
            </a:r>
          </a:p>
          <a:p>
            <a:r>
              <a:rPr lang="en-US" sz="4000" dirty="0" smtClean="0"/>
              <a:t>Big </a:t>
            </a:r>
            <a:r>
              <a:rPr lang="en-US" sz="4000" dirty="0"/>
              <a:t>Data in E-commerce</a:t>
            </a:r>
          </a:p>
          <a:p>
            <a:r>
              <a:rPr lang="en-US" sz="4000" dirty="0" smtClean="0"/>
              <a:t>Big </a:t>
            </a:r>
            <a:r>
              <a:rPr lang="en-US" sz="4000" dirty="0"/>
              <a:t>Data in Media and Entertainment</a:t>
            </a:r>
          </a:p>
          <a:p>
            <a:r>
              <a:rPr lang="en-US" sz="4000" dirty="0" smtClean="0"/>
              <a:t>Big </a:t>
            </a:r>
            <a:r>
              <a:rPr lang="en-US" sz="4000" dirty="0"/>
              <a:t>Data in Finance</a:t>
            </a:r>
          </a:p>
          <a:p>
            <a:r>
              <a:rPr lang="en-US" sz="4000" dirty="0" smtClean="0"/>
              <a:t>Big </a:t>
            </a:r>
            <a:r>
              <a:rPr lang="en-US" sz="4000" dirty="0"/>
              <a:t>Data in Travel Industry</a:t>
            </a:r>
          </a:p>
          <a:p>
            <a:r>
              <a:rPr lang="en-US" sz="4000" dirty="0" smtClean="0"/>
              <a:t>Big </a:t>
            </a:r>
            <a:r>
              <a:rPr lang="en-US" sz="4000" dirty="0"/>
              <a:t>Data in Telecom</a:t>
            </a:r>
          </a:p>
          <a:p>
            <a:r>
              <a:rPr lang="en-US" sz="4000" dirty="0" smtClean="0"/>
              <a:t>Big </a:t>
            </a:r>
            <a:r>
              <a:rPr lang="en-US" sz="4000" dirty="0"/>
              <a:t>Data in Automobile</a:t>
            </a:r>
          </a:p>
          <a:p>
            <a:endParaRPr lang="en-US" dirty="0"/>
          </a:p>
        </p:txBody>
      </p:sp>
      <p:sp>
        <p:nvSpPr>
          <p:cNvPr id="4" name="7-Point Star 3"/>
          <p:cNvSpPr/>
          <p:nvPr/>
        </p:nvSpPr>
        <p:spPr>
          <a:xfrm>
            <a:off x="6343650" y="3181350"/>
            <a:ext cx="5638800" cy="2762250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Almost Everywhere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985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2570"/>
          </a:xfrm>
        </p:spPr>
        <p:txBody>
          <a:bodyPr/>
          <a:lstStyle/>
          <a:p>
            <a:r>
              <a:rPr lang="en-US" dirty="0" smtClean="0"/>
              <a:t>Real Life Applications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7696"/>
            <a:ext cx="10515600" cy="4769267"/>
          </a:xfrm>
        </p:spPr>
        <p:txBody>
          <a:bodyPr>
            <a:normAutofit/>
          </a:bodyPr>
          <a:lstStyle/>
          <a:p>
            <a:r>
              <a:rPr lang="en-US" dirty="0" smtClean="0"/>
              <a:t>How does a bank detect irregular activity ?</a:t>
            </a:r>
          </a:p>
          <a:p>
            <a:endParaRPr lang="en-US" dirty="0" smtClean="0"/>
          </a:p>
          <a:p>
            <a:r>
              <a:rPr lang="en-US" dirty="0" smtClean="0"/>
              <a:t>How does </a:t>
            </a:r>
            <a:r>
              <a:rPr lang="en-US" dirty="0" err="1" smtClean="0"/>
              <a:t>Gmap</a:t>
            </a:r>
            <a:r>
              <a:rPr lang="en-US" dirty="0" smtClean="0"/>
              <a:t> finds the traffic jam ?</a:t>
            </a:r>
          </a:p>
          <a:p>
            <a:endParaRPr lang="en-US" dirty="0" smtClean="0"/>
          </a:p>
          <a:p>
            <a:r>
              <a:rPr lang="en-US" dirty="0" smtClean="0"/>
              <a:t>How does Alexa helps </a:t>
            </a:r>
            <a:r>
              <a:rPr lang="en-US" dirty="0" err="1" smtClean="0"/>
              <a:t>facebook</a:t>
            </a:r>
            <a:r>
              <a:rPr lang="en-US" dirty="0" smtClean="0"/>
              <a:t> in friend suggestions ?</a:t>
            </a:r>
          </a:p>
          <a:p>
            <a:endParaRPr lang="en-US" dirty="0"/>
          </a:p>
          <a:p>
            <a:r>
              <a:rPr lang="en-US" dirty="0" smtClean="0"/>
              <a:t>How does </a:t>
            </a:r>
            <a:r>
              <a:rPr lang="en-US" dirty="0" err="1" smtClean="0"/>
              <a:t>Gmap</a:t>
            </a:r>
            <a:r>
              <a:rPr lang="en-US" dirty="0" smtClean="0"/>
              <a:t> helps </a:t>
            </a:r>
            <a:r>
              <a:rPr lang="en-US" dirty="0" err="1" smtClean="0"/>
              <a:t>Croma</a:t>
            </a:r>
            <a:r>
              <a:rPr lang="en-US" dirty="0" smtClean="0"/>
              <a:t> stores ?</a:t>
            </a:r>
          </a:p>
          <a:p>
            <a:endParaRPr lang="en-US" dirty="0" smtClean="0"/>
          </a:p>
          <a:p>
            <a:r>
              <a:rPr lang="en-US" dirty="0" smtClean="0"/>
              <a:t>How does agriculture based insurance company find the fraud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b="1" dirty="0" smtClean="0"/>
              <a:t>Big Data in Retail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085850"/>
            <a:ext cx="11068050" cy="5091113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US" b="1" i="1" dirty="0" smtClean="0"/>
              <a:t>Check how Big Data act as a weapon for retailers to connect with their customers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Customer data generated is used for pattern analysis</a:t>
            </a:r>
          </a:p>
          <a:p>
            <a:r>
              <a:rPr lang="en-US" dirty="0" smtClean="0"/>
              <a:t>Sales analysis</a:t>
            </a:r>
          </a:p>
          <a:p>
            <a:r>
              <a:rPr lang="en-US" dirty="0" smtClean="0"/>
              <a:t>Marketing Analysis</a:t>
            </a:r>
          </a:p>
          <a:p>
            <a:r>
              <a:rPr lang="en-US" dirty="0" smtClean="0"/>
              <a:t>Profit from Ads analysis</a:t>
            </a:r>
          </a:p>
          <a:p>
            <a:endParaRPr lang="en-US" dirty="0"/>
          </a:p>
          <a:p>
            <a:r>
              <a:rPr lang="en-US" b="1" i="1" dirty="0"/>
              <a:t>–Big Data in Retail.</a:t>
            </a:r>
            <a:endParaRPr lang="en-US" dirty="0"/>
          </a:p>
          <a:p>
            <a:r>
              <a:rPr lang="en-US" dirty="0" smtClean="0"/>
              <a:t>Data </a:t>
            </a:r>
            <a:r>
              <a:rPr lang="en-US" dirty="0"/>
              <a:t>from </a:t>
            </a:r>
            <a:endParaRPr lang="en-US" dirty="0" smtClean="0"/>
          </a:p>
          <a:p>
            <a:pPr lvl="1"/>
            <a:r>
              <a:rPr lang="en-US" dirty="0" smtClean="0"/>
              <a:t>various </a:t>
            </a:r>
            <a:r>
              <a:rPr lang="en-US" dirty="0"/>
              <a:t>sources such as </a:t>
            </a:r>
            <a:endParaRPr lang="en-US" dirty="0" smtClean="0"/>
          </a:p>
          <a:p>
            <a:pPr lvl="1"/>
            <a:r>
              <a:rPr lang="en-US" dirty="0" smtClean="0"/>
              <a:t>social </a:t>
            </a:r>
            <a:r>
              <a:rPr lang="en-US" dirty="0"/>
              <a:t>media, </a:t>
            </a:r>
            <a:endParaRPr lang="en-US" dirty="0" smtClean="0"/>
          </a:p>
          <a:p>
            <a:pPr lvl="1"/>
            <a:r>
              <a:rPr lang="en-US" dirty="0" smtClean="0"/>
              <a:t>loyalty </a:t>
            </a:r>
            <a:r>
              <a:rPr lang="en-US" dirty="0"/>
              <a:t>programs,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 for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Environment for Big Data</a:t>
            </a:r>
          </a:p>
          <a:p>
            <a:pPr lvl="1"/>
            <a:r>
              <a:rPr lang="en-US" dirty="0" smtClean="0"/>
              <a:t>Linux Operating System</a:t>
            </a:r>
          </a:p>
          <a:p>
            <a:pPr lvl="1"/>
            <a:r>
              <a:rPr lang="en-US" dirty="0" smtClean="0"/>
              <a:t>Cloud Environment</a:t>
            </a:r>
          </a:p>
          <a:p>
            <a:r>
              <a:rPr lang="en-US" dirty="0" smtClean="0"/>
              <a:t>Programming Languages </a:t>
            </a:r>
          </a:p>
          <a:p>
            <a:pPr lvl="1"/>
            <a:r>
              <a:rPr lang="en-US" dirty="0" smtClean="0"/>
              <a:t>SQL -&gt; Structured Query language</a:t>
            </a:r>
          </a:p>
          <a:p>
            <a:pPr lvl="1"/>
            <a:r>
              <a:rPr lang="en-US" dirty="0" smtClean="0"/>
              <a:t>Python -&gt; used for simple programming as well as programming for </a:t>
            </a:r>
            <a:r>
              <a:rPr lang="en-US" dirty="0" err="1" smtClean="0"/>
              <a:t>pySpark</a:t>
            </a:r>
            <a:endParaRPr lang="en-US" dirty="0" smtClean="0"/>
          </a:p>
          <a:p>
            <a:pPr lvl="1"/>
            <a:r>
              <a:rPr lang="en-US" dirty="0" smtClean="0"/>
              <a:t>JAVA -&gt; Used for Object Oriented programming and Huge projects</a:t>
            </a:r>
          </a:p>
          <a:p>
            <a:pPr lvl="1"/>
            <a:r>
              <a:rPr lang="en-US" dirty="0" smtClean="0"/>
              <a:t>SCALA -&gt; used for Spark based </a:t>
            </a:r>
            <a:r>
              <a:rPr lang="en-US" dirty="0" err="1" smtClean="0"/>
              <a:t>Softwares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2845089"/>
            <a:ext cx="10515600" cy="1325563"/>
          </a:xfrm>
        </p:spPr>
        <p:txBody>
          <a:bodyPr/>
          <a:lstStyle/>
          <a:p>
            <a:r>
              <a:rPr lang="en-US" dirty="0" smtClean="0"/>
              <a:t>Introduction to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5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What’s Big Data?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1" y="1579418"/>
            <a:ext cx="11076709" cy="5278582"/>
          </a:xfrm>
        </p:spPr>
        <p:txBody>
          <a:bodyPr>
            <a:normAutofit/>
          </a:bodyPr>
          <a:lstStyle/>
          <a:p>
            <a:r>
              <a:rPr lang="en-US" b="1" dirty="0"/>
              <a:t>What is </a:t>
            </a:r>
            <a:r>
              <a:rPr lang="en-US" b="1" dirty="0" smtClean="0"/>
              <a:t>Data?</a:t>
            </a:r>
            <a:endParaRPr lang="en-US" b="1" dirty="0"/>
          </a:p>
          <a:p>
            <a:pPr lvl="1"/>
            <a:r>
              <a:rPr lang="en-US" dirty="0" smtClean="0"/>
              <a:t>The </a:t>
            </a:r>
            <a:r>
              <a:rPr lang="en-US" b="1" dirty="0"/>
              <a:t>quantities, characters, or symbols on which operations are performed </a:t>
            </a:r>
            <a:r>
              <a:rPr lang="en-US" dirty="0"/>
              <a:t>by a </a:t>
            </a:r>
            <a:r>
              <a:rPr lang="en-US" dirty="0" smtClean="0"/>
              <a:t>computer,</a:t>
            </a:r>
            <a:r>
              <a:rPr lang="en-US" dirty="0"/>
              <a:t> </a:t>
            </a:r>
            <a:r>
              <a:rPr lang="en-US" dirty="0" smtClean="0"/>
              <a:t>which </a:t>
            </a:r>
            <a:r>
              <a:rPr lang="en-US" dirty="0"/>
              <a:t>may be stored and </a:t>
            </a:r>
            <a:r>
              <a:rPr lang="en-US" dirty="0" smtClean="0"/>
              <a:t>transmitted</a:t>
            </a:r>
          </a:p>
          <a:p>
            <a:pPr marL="0" indent="0">
              <a:buNone/>
            </a:pPr>
            <a:r>
              <a:rPr lang="en-US" b="1" dirty="0" smtClean="0"/>
              <a:t>What is Big Data?</a:t>
            </a:r>
          </a:p>
          <a:p>
            <a:pPr marL="0" indent="0">
              <a:buNone/>
            </a:pPr>
            <a:r>
              <a:rPr lang="en-US" dirty="0" smtClean="0"/>
              <a:t>from Wikipedia:</a:t>
            </a:r>
          </a:p>
          <a:p>
            <a:r>
              <a:rPr lang="en-US" b="1" dirty="0" smtClean="0"/>
              <a:t>Big data</a:t>
            </a:r>
            <a:r>
              <a:rPr lang="en-US" dirty="0" smtClean="0"/>
              <a:t> is primarily refers to data-sets that are too large or complex to be dealt with by traditional data-processing application software. </a:t>
            </a:r>
          </a:p>
          <a:p>
            <a:pPr marL="0" indent="0">
              <a:buNone/>
            </a:pPr>
            <a:r>
              <a:rPr lang="en-US" b="1" dirty="0" smtClean="0"/>
              <a:t>Challenges in Big Data</a:t>
            </a:r>
          </a:p>
          <a:p>
            <a:r>
              <a:rPr lang="en-US" dirty="0" smtClean="0"/>
              <a:t>The challenges include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capture, curation, storage, search, sharing, transfer, analysis, visualization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PURPOSEFUL FAKE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0677"/>
            <a:ext cx="10515600" cy="987303"/>
          </a:xfrm>
        </p:spPr>
        <p:txBody>
          <a:bodyPr/>
          <a:lstStyle/>
          <a:p>
            <a:r>
              <a:rPr lang="en-US" dirty="0" smtClean="0"/>
              <a:t>Why everyone is collecting LOT of data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23" y="1127980"/>
            <a:ext cx="11617569" cy="50489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1. More data -&gt; better analytical power </a:t>
            </a:r>
          </a:p>
          <a:p>
            <a:pPr lvl="1"/>
            <a:r>
              <a:rPr lang="en-US" dirty="0" smtClean="0"/>
              <a:t>This is understanding of a general public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2. Change in Sources of data</a:t>
            </a:r>
          </a:p>
          <a:p>
            <a:r>
              <a:rPr lang="en-US" dirty="0" smtClean="0"/>
              <a:t>Traditional Sources : ONLY major companies, news papers, few websites</a:t>
            </a:r>
          </a:p>
          <a:p>
            <a:endParaRPr lang="en-US" dirty="0"/>
          </a:p>
          <a:p>
            <a:r>
              <a:rPr lang="en-US" dirty="0" smtClean="0"/>
              <a:t>Current Data Sources</a:t>
            </a:r>
          </a:p>
          <a:p>
            <a:pPr lvl="1"/>
            <a:r>
              <a:rPr lang="en-US" dirty="0" smtClean="0"/>
              <a:t>Every person</a:t>
            </a:r>
          </a:p>
          <a:p>
            <a:pPr lvl="1"/>
            <a:r>
              <a:rPr lang="en-US" dirty="0" smtClean="0"/>
              <a:t>Every gadget</a:t>
            </a:r>
          </a:p>
          <a:p>
            <a:pPr lvl="1"/>
            <a:r>
              <a:rPr lang="en-US" dirty="0" smtClean="0"/>
              <a:t>Every machine</a:t>
            </a:r>
          </a:p>
          <a:p>
            <a:r>
              <a:rPr lang="en-US" dirty="0" smtClean="0"/>
              <a:t>Ex. </a:t>
            </a:r>
            <a:r>
              <a:rPr lang="en-US" b="1" dirty="0" smtClean="0"/>
              <a:t>Bank</a:t>
            </a:r>
            <a:r>
              <a:rPr lang="en-US" dirty="0" smtClean="0"/>
              <a:t> : account details</a:t>
            </a:r>
            <a:r>
              <a:rPr lang="en-US" dirty="0" smtClean="0"/>
              <a:t>, </a:t>
            </a:r>
            <a:r>
              <a:rPr lang="en-US" dirty="0" smtClean="0"/>
              <a:t>transactions, purchase history, </a:t>
            </a:r>
            <a:r>
              <a:rPr lang="en-US" dirty="0" smtClean="0"/>
              <a:t>photo, </a:t>
            </a:r>
            <a:r>
              <a:rPr lang="en-US" dirty="0" smtClean="0"/>
              <a:t>offers , loans, twitter sentiments,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0220"/>
          </a:xfrm>
        </p:spPr>
        <p:txBody>
          <a:bodyPr/>
          <a:lstStyle/>
          <a:p>
            <a:r>
              <a:rPr lang="en-US" dirty="0" smtClean="0"/>
              <a:t>World of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609600"/>
            <a:ext cx="11471564" cy="6248400"/>
          </a:xfrm>
        </p:spPr>
      </p:pic>
    </p:spTree>
    <p:extLst>
      <p:ext uri="{BB962C8B-B14F-4D97-AF65-F5344CB8AC3E}">
        <p14:creationId xmlns:p14="http://schemas.microsoft.com/office/powerpoint/2010/main" val="41398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History of Big Data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" y="914400"/>
            <a:ext cx="11762508" cy="58327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6413727" y="5582760"/>
              <a:ext cx="1463400" cy="10195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0407" y="5569080"/>
                <a:ext cx="1491480" cy="10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/>
              <p14:cNvContentPartPr/>
              <p14:nvPr/>
            </p14:nvContentPartPr>
            <p14:xfrm>
              <a:off x="6051567" y="5501400"/>
              <a:ext cx="2000880" cy="11617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6807" y="5490960"/>
                <a:ext cx="2037600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/>
              <p14:cNvContentPartPr/>
              <p14:nvPr/>
            </p14:nvContentPartPr>
            <p14:xfrm>
              <a:off x="8064687" y="4007760"/>
              <a:ext cx="974520" cy="1636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7767" y="3991200"/>
                <a:ext cx="1010880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/>
              <p14:cNvContentPartPr/>
              <p14:nvPr/>
            </p14:nvContentPartPr>
            <p14:xfrm>
              <a:off x="8182407" y="4889760"/>
              <a:ext cx="707040" cy="684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9087" y="4873920"/>
                <a:ext cx="736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/>
              <p14:cNvContentPartPr/>
              <p14:nvPr/>
            </p14:nvContentPartPr>
            <p14:xfrm>
              <a:off x="8213007" y="4930440"/>
              <a:ext cx="651240" cy="1256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04367" y="4913160"/>
                <a:ext cx="6771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7" name="Ink 36"/>
              <p14:cNvContentPartPr/>
              <p14:nvPr/>
            </p14:nvContentPartPr>
            <p14:xfrm>
              <a:off x="7659687" y="3204600"/>
              <a:ext cx="793080" cy="45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48887" y="3193080"/>
                <a:ext cx="8247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/>
              <p14:cNvContentPartPr/>
              <p14:nvPr/>
            </p14:nvContentPartPr>
            <p14:xfrm>
              <a:off x="10282647" y="5104320"/>
              <a:ext cx="788400" cy="777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68607" y="5087760"/>
                <a:ext cx="823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/>
              <p14:cNvContentPartPr/>
              <p14:nvPr/>
            </p14:nvContentPartPr>
            <p14:xfrm>
              <a:off x="10234767" y="5124840"/>
              <a:ext cx="836280" cy="957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21087" y="5103960"/>
                <a:ext cx="8708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/>
              <p14:cNvContentPartPr/>
              <p14:nvPr/>
            </p14:nvContentPartPr>
            <p14:xfrm>
              <a:off x="6209247" y="3229080"/>
              <a:ext cx="702360" cy="655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96287" y="3207120"/>
                <a:ext cx="7372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Ink 49"/>
              <p14:cNvContentPartPr/>
              <p14:nvPr/>
            </p14:nvContentPartPr>
            <p14:xfrm>
              <a:off x="7173687" y="5391960"/>
              <a:ext cx="461160" cy="511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59647" y="5376480"/>
                <a:ext cx="492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Ink 51"/>
              <p14:cNvContentPartPr/>
              <p14:nvPr/>
            </p14:nvContentPartPr>
            <p14:xfrm>
              <a:off x="5593287" y="4011720"/>
              <a:ext cx="398520" cy="2736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79607" y="3997320"/>
                <a:ext cx="4338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Ink 52"/>
              <p14:cNvContentPartPr/>
              <p14:nvPr/>
            </p14:nvContentPartPr>
            <p14:xfrm>
              <a:off x="4209807" y="4362720"/>
              <a:ext cx="2136600" cy="4557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98287" y="4349760"/>
                <a:ext cx="21646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9" name="Ink 58"/>
              <p14:cNvContentPartPr/>
              <p14:nvPr/>
            </p14:nvContentPartPr>
            <p14:xfrm>
              <a:off x="7926447" y="5616960"/>
              <a:ext cx="200520" cy="1422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10967" y="5611560"/>
                <a:ext cx="22140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28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16" y="257565"/>
            <a:ext cx="10515600" cy="1325563"/>
          </a:xfrm>
        </p:spPr>
        <p:txBody>
          <a:bodyPr/>
          <a:lstStyle/>
          <a:p>
            <a:r>
              <a:rPr lang="en-US" dirty="0" smtClean="0"/>
              <a:t>Big Data: 3V’s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3" y="365125"/>
            <a:ext cx="8438147" cy="6180053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1" y="1693757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16" y="4459243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6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1352</Words>
  <Application>Microsoft Office PowerPoint</Application>
  <PresentationFormat>Widescreen</PresentationFormat>
  <Paragraphs>302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Calibri Light</vt:lpstr>
      <vt:lpstr>Wingdings</vt:lpstr>
      <vt:lpstr>Office Theme</vt:lpstr>
      <vt:lpstr>Introduction to  Big Data and AI</vt:lpstr>
      <vt:lpstr>Contents</vt:lpstr>
      <vt:lpstr>Why Big Data ? Why AI?  Why they are in  Boom ?</vt:lpstr>
      <vt:lpstr>Introduction to Big Data</vt:lpstr>
      <vt:lpstr>What’s Big Data? </vt:lpstr>
      <vt:lpstr>Why everyone is collecting LOT of data ?</vt:lpstr>
      <vt:lpstr>World of Data</vt:lpstr>
      <vt:lpstr>History of Big Data</vt:lpstr>
      <vt:lpstr>Big Data: 3V’s</vt:lpstr>
      <vt:lpstr>Volume (Scale) </vt:lpstr>
      <vt:lpstr>Size of data</vt:lpstr>
      <vt:lpstr>PowerPoint Presentation</vt:lpstr>
      <vt:lpstr>Variety (Complexity) </vt:lpstr>
      <vt:lpstr>Velocity (Speed) </vt:lpstr>
      <vt:lpstr>Real-time/Fast Data</vt:lpstr>
      <vt:lpstr>PowerPoint Presentation</vt:lpstr>
      <vt:lpstr>Some Make it 4V’s</vt:lpstr>
      <vt:lpstr>How many V’s in Big Data ?</vt:lpstr>
      <vt:lpstr>Harnessing Big Data</vt:lpstr>
      <vt:lpstr>Big Data based Jobs</vt:lpstr>
      <vt:lpstr>Types of Digital data</vt:lpstr>
      <vt:lpstr>Structured Data</vt:lpstr>
      <vt:lpstr>Unstructured data</vt:lpstr>
      <vt:lpstr>Semi- Structured Data</vt:lpstr>
      <vt:lpstr>Need of Big Data Tools</vt:lpstr>
      <vt:lpstr>Big Data Tools</vt:lpstr>
      <vt:lpstr>Big Data Storage</vt:lpstr>
      <vt:lpstr>PowerPoint Presentation</vt:lpstr>
      <vt:lpstr>PowerPoint Presentation</vt:lpstr>
      <vt:lpstr>The Evolution of Business Intelligence</vt:lpstr>
      <vt:lpstr>PowerPoint Presentation</vt:lpstr>
      <vt:lpstr>Big Data applications</vt:lpstr>
      <vt:lpstr>Real Life Applications of Big data</vt:lpstr>
      <vt:lpstr>Big Data in Retail</vt:lpstr>
      <vt:lpstr>Programming Languages for Big 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</dc:title>
  <dc:creator>cdacstaff</dc:creator>
  <cp:lastModifiedBy>Lenovo</cp:lastModifiedBy>
  <cp:revision>169</cp:revision>
  <dcterms:created xsi:type="dcterms:W3CDTF">2023-06-19T05:35:09Z</dcterms:created>
  <dcterms:modified xsi:type="dcterms:W3CDTF">2023-12-18T07:19:55Z</dcterms:modified>
</cp:coreProperties>
</file>